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F279EA-38B7-4B6D-8046-A7D2A0941B17}" v="119" dt="2025-06-24T23:30:06.3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810" y="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ano Piroli" userId="8cdb426c4b8e0e7f" providerId="LiveId" clId="{C4F279EA-38B7-4B6D-8046-A7D2A0941B17}"/>
    <pc:docChg chg="undo custSel delSld modSld">
      <pc:chgData name="Fabiano Piroli" userId="8cdb426c4b8e0e7f" providerId="LiveId" clId="{C4F279EA-38B7-4B6D-8046-A7D2A0941B17}" dt="2025-06-24T23:30:49.061" v="163" actId="255"/>
      <pc:docMkLst>
        <pc:docMk/>
      </pc:docMkLst>
      <pc:sldChg chg="addSp delSp modSp mod modMedia setBg addAnim delAnim">
        <pc:chgData name="Fabiano Piroli" userId="8cdb426c4b8e0e7f" providerId="LiveId" clId="{C4F279EA-38B7-4B6D-8046-A7D2A0941B17}" dt="2025-06-17T23:45:27.621" v="10"/>
        <pc:sldMkLst>
          <pc:docMk/>
          <pc:sldMk cId="0" sldId="256"/>
        </pc:sldMkLst>
        <pc:spChg chg="mod">
          <ac:chgData name="Fabiano Piroli" userId="8cdb426c4b8e0e7f" providerId="LiveId" clId="{C4F279EA-38B7-4B6D-8046-A7D2A0941B17}" dt="2025-06-17T23:45:26.052" v="8" actId="26606"/>
          <ac:spMkLst>
            <pc:docMk/>
            <pc:sldMk cId="0" sldId="256"/>
            <ac:spMk id="2" creationId="{00000000-0000-0000-0000-000000000000}"/>
          </ac:spMkLst>
        </pc:spChg>
        <pc:spChg chg="mod">
          <ac:chgData name="Fabiano Piroli" userId="8cdb426c4b8e0e7f" providerId="LiveId" clId="{C4F279EA-38B7-4B6D-8046-A7D2A0941B17}" dt="2025-06-17T23:45:26.052" v="8" actId="26606"/>
          <ac:spMkLst>
            <pc:docMk/>
            <pc:sldMk cId="0" sldId="256"/>
            <ac:spMk id="3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5:26.052" v="8" actId="26606"/>
          <ac:spMkLst>
            <pc:docMk/>
            <pc:sldMk cId="0" sldId="256"/>
            <ac:spMk id="6" creationId="{C1DD1A8A-57D5-4A81-AD04-532B043C5611}"/>
          </ac:spMkLst>
        </pc:spChg>
        <pc:spChg chg="add">
          <ac:chgData name="Fabiano Piroli" userId="8cdb426c4b8e0e7f" providerId="LiveId" clId="{C4F279EA-38B7-4B6D-8046-A7D2A0941B17}" dt="2025-06-17T23:45:26.052" v="8" actId="26606"/>
          <ac:spMkLst>
            <pc:docMk/>
            <pc:sldMk cId="0" sldId="256"/>
            <ac:spMk id="8" creationId="{007891EC-4501-44ED-A8C8-B11B6DB767AB}"/>
          </ac:spMkLst>
        </pc:spChg>
        <pc:picChg chg="add mod">
          <ac:chgData name="Fabiano Piroli" userId="8cdb426c4b8e0e7f" providerId="LiveId" clId="{C4F279EA-38B7-4B6D-8046-A7D2A0941B17}" dt="2025-06-17T23:45:27.621" v="10"/>
          <ac:picMkLst>
            <pc:docMk/>
            <pc:sldMk cId="0" sldId="256"/>
            <ac:picMk id="7" creationId="{882F5306-306E-1A24-9ECA-8B444AAF7CEA}"/>
          </ac:picMkLst>
        </pc:picChg>
      </pc:sldChg>
      <pc:sldChg chg="addSp delSp modSp mod setBg">
        <pc:chgData name="Fabiano Piroli" userId="8cdb426c4b8e0e7f" providerId="LiveId" clId="{C4F279EA-38B7-4B6D-8046-A7D2A0941B17}" dt="2025-06-17T23:46:17.653" v="11" actId="26606"/>
        <pc:sldMkLst>
          <pc:docMk/>
          <pc:sldMk cId="0" sldId="257"/>
        </pc:sldMkLst>
        <pc:spChg chg="mod">
          <ac:chgData name="Fabiano Piroli" userId="8cdb426c4b8e0e7f" providerId="LiveId" clId="{C4F279EA-38B7-4B6D-8046-A7D2A0941B17}" dt="2025-06-17T23:46:17.653" v="11" actId="26606"/>
          <ac:spMkLst>
            <pc:docMk/>
            <pc:sldMk cId="0" sldId="257"/>
            <ac:spMk id="2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6:17.653" v="11" actId="26606"/>
          <ac:spMkLst>
            <pc:docMk/>
            <pc:sldMk cId="0" sldId="257"/>
            <ac:spMk id="9" creationId="{BACC6370-2D7E-4714-9D71-7542949D7D5D}"/>
          </ac:spMkLst>
        </pc:spChg>
        <pc:spChg chg="add">
          <ac:chgData name="Fabiano Piroli" userId="8cdb426c4b8e0e7f" providerId="LiveId" clId="{C4F279EA-38B7-4B6D-8046-A7D2A0941B17}" dt="2025-06-17T23:46:17.653" v="11" actId="26606"/>
          <ac:spMkLst>
            <pc:docMk/>
            <pc:sldMk cId="0" sldId="257"/>
            <ac:spMk id="11" creationId="{F68B3F68-107C-434F-AA38-110D5EA91B85}"/>
          </ac:spMkLst>
        </pc:spChg>
        <pc:spChg chg="add">
          <ac:chgData name="Fabiano Piroli" userId="8cdb426c4b8e0e7f" providerId="LiveId" clId="{C4F279EA-38B7-4B6D-8046-A7D2A0941B17}" dt="2025-06-17T23:46:17.653" v="11" actId="26606"/>
          <ac:spMkLst>
            <pc:docMk/>
            <pc:sldMk cId="0" sldId="257"/>
            <ac:spMk id="13" creationId="{AAD0DBB9-1A4B-4391-81D4-CB19F9AB918A}"/>
          </ac:spMkLst>
        </pc:spChg>
        <pc:spChg chg="add">
          <ac:chgData name="Fabiano Piroli" userId="8cdb426c4b8e0e7f" providerId="LiveId" clId="{C4F279EA-38B7-4B6D-8046-A7D2A0941B17}" dt="2025-06-17T23:46:17.653" v="11" actId="26606"/>
          <ac:spMkLst>
            <pc:docMk/>
            <pc:sldMk cId="0" sldId="257"/>
            <ac:spMk id="15" creationId="{063BBA22-50EA-4C4D-BE05-F1CE4E63AA56}"/>
          </ac:spMkLst>
        </pc:spChg>
        <pc:graphicFrameChg chg="add">
          <ac:chgData name="Fabiano Piroli" userId="8cdb426c4b8e0e7f" providerId="LiveId" clId="{C4F279EA-38B7-4B6D-8046-A7D2A0941B17}" dt="2025-06-17T23:46:17.653" v="11" actId="26606"/>
          <ac:graphicFrameMkLst>
            <pc:docMk/>
            <pc:sldMk cId="0" sldId="257"/>
            <ac:graphicFrameMk id="5" creationId="{68CD48E1-B458-0E87-C2C5-6361AAD92506}"/>
          </ac:graphicFrameMkLst>
        </pc:graphicFrameChg>
      </pc:sldChg>
      <pc:sldChg chg="addSp delSp modSp mod setBg">
        <pc:chgData name="Fabiano Piroli" userId="8cdb426c4b8e0e7f" providerId="LiveId" clId="{C4F279EA-38B7-4B6D-8046-A7D2A0941B17}" dt="2025-06-24T23:30:06.302" v="162" actId="20577"/>
        <pc:sldMkLst>
          <pc:docMk/>
          <pc:sldMk cId="0" sldId="258"/>
        </pc:sldMkLst>
        <pc:spChg chg="mod">
          <ac:chgData name="Fabiano Piroli" userId="8cdb426c4b8e0e7f" providerId="LiveId" clId="{C4F279EA-38B7-4B6D-8046-A7D2A0941B17}" dt="2025-06-17T23:46:50.264" v="12" actId="26606"/>
          <ac:spMkLst>
            <pc:docMk/>
            <pc:sldMk cId="0" sldId="258"/>
            <ac:spMk id="2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6:50.264" v="12" actId="26606"/>
          <ac:spMkLst>
            <pc:docMk/>
            <pc:sldMk cId="0" sldId="258"/>
            <ac:spMk id="9" creationId="{BACC6370-2D7E-4714-9D71-7542949D7D5D}"/>
          </ac:spMkLst>
        </pc:spChg>
        <pc:spChg chg="add">
          <ac:chgData name="Fabiano Piroli" userId="8cdb426c4b8e0e7f" providerId="LiveId" clId="{C4F279EA-38B7-4B6D-8046-A7D2A0941B17}" dt="2025-06-17T23:46:50.264" v="12" actId="26606"/>
          <ac:spMkLst>
            <pc:docMk/>
            <pc:sldMk cId="0" sldId="258"/>
            <ac:spMk id="11" creationId="{F68B3F68-107C-434F-AA38-110D5EA91B85}"/>
          </ac:spMkLst>
        </pc:spChg>
        <pc:spChg chg="add">
          <ac:chgData name="Fabiano Piroli" userId="8cdb426c4b8e0e7f" providerId="LiveId" clId="{C4F279EA-38B7-4B6D-8046-A7D2A0941B17}" dt="2025-06-17T23:46:50.264" v="12" actId="26606"/>
          <ac:spMkLst>
            <pc:docMk/>
            <pc:sldMk cId="0" sldId="258"/>
            <ac:spMk id="13" creationId="{AAD0DBB9-1A4B-4391-81D4-CB19F9AB918A}"/>
          </ac:spMkLst>
        </pc:spChg>
        <pc:spChg chg="add">
          <ac:chgData name="Fabiano Piroli" userId="8cdb426c4b8e0e7f" providerId="LiveId" clId="{C4F279EA-38B7-4B6D-8046-A7D2A0941B17}" dt="2025-06-17T23:46:50.264" v="12" actId="26606"/>
          <ac:spMkLst>
            <pc:docMk/>
            <pc:sldMk cId="0" sldId="258"/>
            <ac:spMk id="15" creationId="{063BBA22-50EA-4C4D-BE05-F1CE4E63AA56}"/>
          </ac:spMkLst>
        </pc:spChg>
        <pc:graphicFrameChg chg="add mod">
          <ac:chgData name="Fabiano Piroli" userId="8cdb426c4b8e0e7f" providerId="LiveId" clId="{C4F279EA-38B7-4B6D-8046-A7D2A0941B17}" dt="2025-06-24T23:30:06.302" v="162" actId="20577"/>
          <ac:graphicFrameMkLst>
            <pc:docMk/>
            <pc:sldMk cId="0" sldId="258"/>
            <ac:graphicFrameMk id="5" creationId="{F696D816-6870-E7E4-1D39-CF4829F20BB2}"/>
          </ac:graphicFrameMkLst>
        </pc:graphicFrameChg>
      </pc:sldChg>
      <pc:sldChg chg="addSp delSp modSp mod setBg">
        <pc:chgData name="Fabiano Piroli" userId="8cdb426c4b8e0e7f" providerId="LiveId" clId="{C4F279EA-38B7-4B6D-8046-A7D2A0941B17}" dt="2025-06-17T23:47:29.696" v="13" actId="26606"/>
        <pc:sldMkLst>
          <pc:docMk/>
          <pc:sldMk cId="0" sldId="259"/>
        </pc:sldMkLst>
        <pc:spChg chg="mod">
          <ac:chgData name="Fabiano Piroli" userId="8cdb426c4b8e0e7f" providerId="LiveId" clId="{C4F279EA-38B7-4B6D-8046-A7D2A0941B17}" dt="2025-06-17T23:47:29.696" v="13" actId="26606"/>
          <ac:spMkLst>
            <pc:docMk/>
            <pc:sldMk cId="0" sldId="259"/>
            <ac:spMk id="2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7:29.696" v="13" actId="26606"/>
          <ac:spMkLst>
            <pc:docMk/>
            <pc:sldMk cId="0" sldId="259"/>
            <ac:spMk id="9" creationId="{BACC6370-2D7E-4714-9D71-7542949D7D5D}"/>
          </ac:spMkLst>
        </pc:spChg>
        <pc:spChg chg="add">
          <ac:chgData name="Fabiano Piroli" userId="8cdb426c4b8e0e7f" providerId="LiveId" clId="{C4F279EA-38B7-4B6D-8046-A7D2A0941B17}" dt="2025-06-17T23:47:29.696" v="13" actId="26606"/>
          <ac:spMkLst>
            <pc:docMk/>
            <pc:sldMk cId="0" sldId="259"/>
            <ac:spMk id="11" creationId="{F68B3F68-107C-434F-AA38-110D5EA91B85}"/>
          </ac:spMkLst>
        </pc:spChg>
        <pc:spChg chg="add">
          <ac:chgData name="Fabiano Piroli" userId="8cdb426c4b8e0e7f" providerId="LiveId" clId="{C4F279EA-38B7-4B6D-8046-A7D2A0941B17}" dt="2025-06-17T23:47:29.696" v="13" actId="26606"/>
          <ac:spMkLst>
            <pc:docMk/>
            <pc:sldMk cId="0" sldId="259"/>
            <ac:spMk id="13" creationId="{AAD0DBB9-1A4B-4391-81D4-CB19F9AB918A}"/>
          </ac:spMkLst>
        </pc:spChg>
        <pc:spChg chg="add">
          <ac:chgData name="Fabiano Piroli" userId="8cdb426c4b8e0e7f" providerId="LiveId" clId="{C4F279EA-38B7-4B6D-8046-A7D2A0941B17}" dt="2025-06-17T23:47:29.696" v="13" actId="26606"/>
          <ac:spMkLst>
            <pc:docMk/>
            <pc:sldMk cId="0" sldId="259"/>
            <ac:spMk id="15" creationId="{063BBA22-50EA-4C4D-BE05-F1CE4E63AA56}"/>
          </ac:spMkLst>
        </pc:spChg>
        <pc:graphicFrameChg chg="add">
          <ac:chgData name="Fabiano Piroli" userId="8cdb426c4b8e0e7f" providerId="LiveId" clId="{C4F279EA-38B7-4B6D-8046-A7D2A0941B17}" dt="2025-06-17T23:47:29.696" v="13" actId="26606"/>
          <ac:graphicFrameMkLst>
            <pc:docMk/>
            <pc:sldMk cId="0" sldId="259"/>
            <ac:graphicFrameMk id="5" creationId="{5AC2B905-646F-488F-6B00-C66D418373BE}"/>
          </ac:graphicFrameMkLst>
        </pc:graphicFrameChg>
      </pc:sldChg>
      <pc:sldChg chg="addSp delSp modSp mod setBg">
        <pc:chgData name="Fabiano Piroli" userId="8cdb426c4b8e0e7f" providerId="LiveId" clId="{C4F279EA-38B7-4B6D-8046-A7D2A0941B17}" dt="2025-06-24T23:24:16.297" v="103" actId="20577"/>
        <pc:sldMkLst>
          <pc:docMk/>
          <pc:sldMk cId="0" sldId="260"/>
        </pc:sldMkLst>
        <pc:spChg chg="mod">
          <ac:chgData name="Fabiano Piroli" userId="8cdb426c4b8e0e7f" providerId="LiveId" clId="{C4F279EA-38B7-4B6D-8046-A7D2A0941B17}" dt="2025-06-17T23:48:11.023" v="14" actId="26606"/>
          <ac:spMkLst>
            <pc:docMk/>
            <pc:sldMk cId="0" sldId="260"/>
            <ac:spMk id="2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48:11.023" v="14" actId="26606"/>
          <ac:spMkLst>
            <pc:docMk/>
            <pc:sldMk cId="0" sldId="260"/>
            <ac:spMk id="9" creationId="{BACC6370-2D7E-4714-9D71-7542949D7D5D}"/>
          </ac:spMkLst>
        </pc:spChg>
        <pc:spChg chg="add">
          <ac:chgData name="Fabiano Piroli" userId="8cdb426c4b8e0e7f" providerId="LiveId" clId="{C4F279EA-38B7-4B6D-8046-A7D2A0941B17}" dt="2025-06-17T23:48:11.023" v="14" actId="26606"/>
          <ac:spMkLst>
            <pc:docMk/>
            <pc:sldMk cId="0" sldId="260"/>
            <ac:spMk id="11" creationId="{F68B3F68-107C-434F-AA38-110D5EA91B85}"/>
          </ac:spMkLst>
        </pc:spChg>
        <pc:spChg chg="add">
          <ac:chgData name="Fabiano Piroli" userId="8cdb426c4b8e0e7f" providerId="LiveId" clId="{C4F279EA-38B7-4B6D-8046-A7D2A0941B17}" dt="2025-06-17T23:48:11.023" v="14" actId="26606"/>
          <ac:spMkLst>
            <pc:docMk/>
            <pc:sldMk cId="0" sldId="260"/>
            <ac:spMk id="13" creationId="{AAD0DBB9-1A4B-4391-81D4-CB19F9AB918A}"/>
          </ac:spMkLst>
        </pc:spChg>
        <pc:spChg chg="add">
          <ac:chgData name="Fabiano Piroli" userId="8cdb426c4b8e0e7f" providerId="LiveId" clId="{C4F279EA-38B7-4B6D-8046-A7D2A0941B17}" dt="2025-06-17T23:48:11.023" v="14" actId="26606"/>
          <ac:spMkLst>
            <pc:docMk/>
            <pc:sldMk cId="0" sldId="260"/>
            <ac:spMk id="15" creationId="{063BBA22-50EA-4C4D-BE05-F1CE4E63AA56}"/>
          </ac:spMkLst>
        </pc:spChg>
        <pc:graphicFrameChg chg="add mod">
          <ac:chgData name="Fabiano Piroli" userId="8cdb426c4b8e0e7f" providerId="LiveId" clId="{C4F279EA-38B7-4B6D-8046-A7D2A0941B17}" dt="2025-06-24T23:24:16.297" v="103" actId="20577"/>
          <ac:graphicFrameMkLst>
            <pc:docMk/>
            <pc:sldMk cId="0" sldId="260"/>
            <ac:graphicFrameMk id="5" creationId="{CD97C510-4FD7-F390-629F-B0F6EE08EFDC}"/>
          </ac:graphicFrameMkLst>
        </pc:graphicFrameChg>
      </pc:sldChg>
      <pc:sldChg chg="addSp delSp modSp del mod setBg">
        <pc:chgData name="Fabiano Piroli" userId="8cdb426c4b8e0e7f" providerId="LiveId" clId="{C4F279EA-38B7-4B6D-8046-A7D2A0941B17}" dt="2025-06-24T23:24:42.290" v="104" actId="2696"/>
        <pc:sldMkLst>
          <pc:docMk/>
          <pc:sldMk cId="0" sldId="261"/>
        </pc:sldMkLst>
      </pc:sldChg>
      <pc:sldChg chg="addSp delSp modSp del mod setBg">
        <pc:chgData name="Fabiano Piroli" userId="8cdb426c4b8e0e7f" providerId="LiveId" clId="{C4F279EA-38B7-4B6D-8046-A7D2A0941B17}" dt="2025-06-24T23:24:46.690" v="105" actId="2696"/>
        <pc:sldMkLst>
          <pc:docMk/>
          <pc:sldMk cId="0" sldId="262"/>
        </pc:sldMkLst>
        <pc:spChg chg="mod">
          <ac:chgData name="Fabiano Piroli" userId="8cdb426c4b8e0e7f" providerId="LiveId" clId="{C4F279EA-38B7-4B6D-8046-A7D2A0941B17}" dt="2025-06-24T23:22:03.217" v="43" actId="20577"/>
          <ac:spMkLst>
            <pc:docMk/>
            <pc:sldMk cId="0" sldId="262"/>
            <ac:spMk id="2" creationId="{00000000-0000-0000-0000-000000000000}"/>
          </ac:spMkLst>
        </pc:spChg>
        <pc:spChg chg="mod">
          <ac:chgData name="Fabiano Piroli" userId="8cdb426c4b8e0e7f" providerId="LiveId" clId="{C4F279EA-38B7-4B6D-8046-A7D2A0941B17}" dt="2025-06-24T23:23:22.672" v="51"/>
          <ac:spMkLst>
            <pc:docMk/>
            <pc:sldMk cId="0" sldId="262"/>
            <ac:spMk id="3" creationId="{00000000-0000-0000-0000-000000000000}"/>
          </ac:spMkLst>
        </pc:spChg>
      </pc:sldChg>
      <pc:sldChg chg="addSp delSp modSp mod setBg">
        <pc:chgData name="Fabiano Piroli" userId="8cdb426c4b8e0e7f" providerId="LiveId" clId="{C4F279EA-38B7-4B6D-8046-A7D2A0941B17}" dt="2025-06-24T23:27:15.450" v="156" actId="478"/>
        <pc:sldMkLst>
          <pc:docMk/>
          <pc:sldMk cId="0" sldId="263"/>
        </pc:sldMkLst>
        <pc:spChg chg="mod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2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22" creationId="{BACC6370-2D7E-4714-9D71-7542949D7D5D}"/>
          </ac:spMkLst>
        </pc:spChg>
        <pc:spChg chg="add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24" creationId="{F68B3F68-107C-434F-AA38-110D5EA91B85}"/>
          </ac:spMkLst>
        </pc:spChg>
        <pc:spChg chg="add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26" creationId="{AAD0DBB9-1A4B-4391-81D4-CB19F9AB918A}"/>
          </ac:spMkLst>
        </pc:spChg>
        <pc:spChg chg="add">
          <ac:chgData name="Fabiano Piroli" userId="8cdb426c4b8e0e7f" providerId="LiveId" clId="{C4F279EA-38B7-4B6D-8046-A7D2A0941B17}" dt="2025-06-17T23:53:43.452" v="23" actId="26606"/>
          <ac:spMkLst>
            <pc:docMk/>
            <pc:sldMk cId="0" sldId="263"/>
            <ac:spMk id="28" creationId="{063BBA22-50EA-4C4D-BE05-F1CE4E63AA56}"/>
          </ac:spMkLst>
        </pc:spChg>
        <pc:graphicFrameChg chg="mod">
          <ac:chgData name="Fabiano Piroli" userId="8cdb426c4b8e0e7f" providerId="LiveId" clId="{C4F279EA-38B7-4B6D-8046-A7D2A0941B17}" dt="2025-06-24T23:27:15.450" v="156" actId="478"/>
          <ac:graphicFrameMkLst>
            <pc:docMk/>
            <pc:sldMk cId="0" sldId="263"/>
            <ac:graphicFrameMk id="18" creationId="{45B2D705-335E-D323-C162-6D5ECF9C6A84}"/>
          </ac:graphicFrameMkLst>
        </pc:graphicFrameChg>
      </pc:sldChg>
      <pc:sldChg chg="addSp modSp mod setBg">
        <pc:chgData name="Fabiano Piroli" userId="8cdb426c4b8e0e7f" providerId="LiveId" clId="{C4F279EA-38B7-4B6D-8046-A7D2A0941B17}" dt="2025-06-24T23:30:49.061" v="163" actId="255"/>
        <pc:sldMkLst>
          <pc:docMk/>
          <pc:sldMk cId="0" sldId="264"/>
        </pc:sldMkLst>
        <pc:spChg chg="mo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2" creationId="{00000000-0000-0000-0000-000000000000}"/>
          </ac:spMkLst>
        </pc:spChg>
        <pc:spChg chg="mod">
          <ac:chgData name="Fabiano Piroli" userId="8cdb426c4b8e0e7f" providerId="LiveId" clId="{C4F279EA-38B7-4B6D-8046-A7D2A0941B17}" dt="2025-06-24T23:30:49.061" v="163" actId="255"/>
          <ac:spMkLst>
            <pc:docMk/>
            <pc:sldMk cId="0" sldId="264"/>
            <ac:spMk id="3" creationId="{00000000-0000-0000-0000-000000000000}"/>
          </ac:spMkLst>
        </pc:spChg>
        <pc:spChg chg="ad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8" creationId="{1B15ED52-F352-441B-82BF-E0EA34836D08}"/>
          </ac:spMkLst>
        </pc:spChg>
        <pc:spChg chg="ad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10" creationId="{3B2E3793-BFE6-45A2-9B7B-E18844431C99}"/>
          </ac:spMkLst>
        </pc:spChg>
        <pc:spChg chg="ad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12" creationId="{BC4C4868-CB8F-4AF9-9CDB-8108F2C19B67}"/>
          </ac:spMkLst>
        </pc:spChg>
        <pc:spChg chg="ad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14" creationId="{375E0459-6403-40CD-989D-56A4407CA12E}"/>
          </ac:spMkLst>
        </pc:spChg>
        <pc:spChg chg="add">
          <ac:chgData name="Fabiano Piroli" userId="8cdb426c4b8e0e7f" providerId="LiveId" clId="{C4F279EA-38B7-4B6D-8046-A7D2A0941B17}" dt="2025-06-17T23:50:03.675" v="22" actId="26606"/>
          <ac:spMkLst>
            <pc:docMk/>
            <pc:sldMk cId="0" sldId="264"/>
            <ac:spMk id="16" creationId="{53E5B1A8-3AC9-4BD1-9BBC-78CA94F2D1BA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2.png"/><Relationship Id="rId7" Type="http://schemas.openxmlformats.org/officeDocument/2006/relationships/image" Target="../media/image20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2.png"/><Relationship Id="rId7" Type="http://schemas.openxmlformats.org/officeDocument/2006/relationships/image" Target="../media/image20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165F79-984D-47BF-A59E-3CA59B9FF05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8AE95461-84A2-47E3-B555-BEDA2C8496E9}">
      <dgm:prSet/>
      <dgm:spPr/>
      <dgm:t>
        <a:bodyPr/>
        <a:lstStyle/>
        <a:p>
          <a:pPr>
            <a:defRPr cap="all"/>
          </a:pPr>
          <a:r>
            <a:rPr lang="en-US"/>
            <a:t>Objetivo: Gerenciar operações de uma rede de cinemas.</a:t>
          </a:r>
        </a:p>
      </dgm:t>
    </dgm:pt>
    <dgm:pt modelId="{B57AEAAF-8A2E-4384-8ABB-AEA12E4E1AF2}" type="parTrans" cxnId="{E4B53ADB-0A79-4153-81FC-387F4EA0EFEF}">
      <dgm:prSet/>
      <dgm:spPr/>
      <dgm:t>
        <a:bodyPr/>
        <a:lstStyle/>
        <a:p>
          <a:endParaRPr lang="en-US"/>
        </a:p>
      </dgm:t>
    </dgm:pt>
    <dgm:pt modelId="{64FB8EA4-2F6A-4D58-A598-5D48241F85AB}" type="sibTrans" cxnId="{E4B53ADB-0A79-4153-81FC-387F4EA0EFEF}">
      <dgm:prSet/>
      <dgm:spPr/>
      <dgm:t>
        <a:bodyPr/>
        <a:lstStyle/>
        <a:p>
          <a:endParaRPr lang="en-US"/>
        </a:p>
      </dgm:t>
    </dgm:pt>
    <dgm:pt modelId="{60092A9E-A2EC-4A29-BAE5-9BF3561CAEA4}">
      <dgm:prSet/>
      <dgm:spPr/>
      <dgm:t>
        <a:bodyPr/>
        <a:lstStyle/>
        <a:p>
          <a:pPr>
            <a:defRPr cap="all"/>
          </a:pPr>
          <a:r>
            <a:rPr lang="en-US"/>
            <a:t>Cadastro de filmes, diretores e atores.</a:t>
          </a:r>
        </a:p>
      </dgm:t>
    </dgm:pt>
    <dgm:pt modelId="{95DBB0D9-304D-4E53-9CED-8BDBD9482706}" type="parTrans" cxnId="{589D43AA-C362-4E8A-8AAE-8F4DD3A227B7}">
      <dgm:prSet/>
      <dgm:spPr/>
      <dgm:t>
        <a:bodyPr/>
        <a:lstStyle/>
        <a:p>
          <a:endParaRPr lang="en-US"/>
        </a:p>
      </dgm:t>
    </dgm:pt>
    <dgm:pt modelId="{4153DDB0-F5E1-4653-A17C-03CA79AB0E37}" type="sibTrans" cxnId="{589D43AA-C362-4E8A-8AAE-8F4DD3A227B7}">
      <dgm:prSet/>
      <dgm:spPr/>
      <dgm:t>
        <a:bodyPr/>
        <a:lstStyle/>
        <a:p>
          <a:endParaRPr lang="en-US"/>
        </a:p>
      </dgm:t>
    </dgm:pt>
    <dgm:pt modelId="{78B77D66-AF68-4592-B369-2C45B15875C3}">
      <dgm:prSet/>
      <dgm:spPr/>
      <dgm:t>
        <a:bodyPr/>
        <a:lstStyle/>
        <a:p>
          <a:pPr>
            <a:defRPr cap="all"/>
          </a:pPr>
          <a:r>
            <a:rPr lang="en-US"/>
            <a:t>Controle de sessões, horários e ingressos.</a:t>
          </a:r>
        </a:p>
      </dgm:t>
    </dgm:pt>
    <dgm:pt modelId="{A6461460-2658-4D52-8E76-899EF2B66609}" type="parTrans" cxnId="{34C1AE50-10DD-4A6A-977B-BF798ECA8498}">
      <dgm:prSet/>
      <dgm:spPr/>
      <dgm:t>
        <a:bodyPr/>
        <a:lstStyle/>
        <a:p>
          <a:endParaRPr lang="en-US"/>
        </a:p>
      </dgm:t>
    </dgm:pt>
    <dgm:pt modelId="{40D5917D-146A-4804-BECA-A8431B0DFDD6}" type="sibTrans" cxnId="{34C1AE50-10DD-4A6A-977B-BF798ECA8498}">
      <dgm:prSet/>
      <dgm:spPr/>
      <dgm:t>
        <a:bodyPr/>
        <a:lstStyle/>
        <a:p>
          <a:endParaRPr lang="en-US"/>
        </a:p>
      </dgm:t>
    </dgm:pt>
    <dgm:pt modelId="{0E427C0E-5B9C-4871-BACC-710A2AC52863}">
      <dgm:prSet/>
      <dgm:spPr/>
      <dgm:t>
        <a:bodyPr/>
        <a:lstStyle/>
        <a:p>
          <a:pPr>
            <a:defRPr cap="all"/>
          </a:pPr>
          <a:r>
            <a:rPr lang="en-US"/>
            <a:t>Relatórios e visões gerenciais.</a:t>
          </a:r>
        </a:p>
      </dgm:t>
    </dgm:pt>
    <dgm:pt modelId="{890C8EA0-30B8-4808-8FD6-56D791D186E2}" type="parTrans" cxnId="{FC675A2C-8F56-47BD-91F0-71547F40D8AE}">
      <dgm:prSet/>
      <dgm:spPr/>
      <dgm:t>
        <a:bodyPr/>
        <a:lstStyle/>
        <a:p>
          <a:endParaRPr lang="en-US"/>
        </a:p>
      </dgm:t>
    </dgm:pt>
    <dgm:pt modelId="{B83BF65D-CD69-48A3-B311-38346E484DC7}" type="sibTrans" cxnId="{FC675A2C-8F56-47BD-91F0-71547F40D8AE}">
      <dgm:prSet/>
      <dgm:spPr/>
      <dgm:t>
        <a:bodyPr/>
        <a:lstStyle/>
        <a:p>
          <a:endParaRPr lang="en-US"/>
        </a:p>
      </dgm:t>
    </dgm:pt>
    <dgm:pt modelId="{0C724C8B-3AC1-4484-AB8B-A990D4F4079B}" type="pres">
      <dgm:prSet presAssocID="{00165F79-984D-47BF-A59E-3CA59B9FF05B}" presName="root" presStyleCnt="0">
        <dgm:presLayoutVars>
          <dgm:dir/>
          <dgm:resizeHandles val="exact"/>
        </dgm:presLayoutVars>
      </dgm:prSet>
      <dgm:spPr/>
    </dgm:pt>
    <dgm:pt modelId="{AB92F9C6-7CAB-4934-9B39-7FE841C180DA}" type="pres">
      <dgm:prSet presAssocID="{8AE95461-84A2-47E3-B555-BEDA2C8496E9}" presName="compNode" presStyleCnt="0"/>
      <dgm:spPr/>
    </dgm:pt>
    <dgm:pt modelId="{B7C61C08-8721-4E57-A662-B223C9143E85}" type="pres">
      <dgm:prSet presAssocID="{8AE95461-84A2-47E3-B555-BEDA2C8496E9}" presName="iconBgRect" presStyleLbl="bgShp" presStyleIdx="0" presStyleCnt="4"/>
      <dgm:spPr/>
    </dgm:pt>
    <dgm:pt modelId="{488FD020-1F98-4A51-9BC5-B3E30135540B}" type="pres">
      <dgm:prSet presAssocID="{8AE95461-84A2-47E3-B555-BEDA2C8496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pper board"/>
        </a:ext>
      </dgm:extLst>
    </dgm:pt>
    <dgm:pt modelId="{97AEFEE6-32FE-467A-9464-194F3095C741}" type="pres">
      <dgm:prSet presAssocID="{8AE95461-84A2-47E3-B555-BEDA2C8496E9}" presName="spaceRect" presStyleCnt="0"/>
      <dgm:spPr/>
    </dgm:pt>
    <dgm:pt modelId="{A91DDE91-5B0F-4B84-94EE-FB60471F31CB}" type="pres">
      <dgm:prSet presAssocID="{8AE95461-84A2-47E3-B555-BEDA2C8496E9}" presName="textRect" presStyleLbl="revTx" presStyleIdx="0" presStyleCnt="4">
        <dgm:presLayoutVars>
          <dgm:chMax val="1"/>
          <dgm:chPref val="1"/>
        </dgm:presLayoutVars>
      </dgm:prSet>
      <dgm:spPr/>
    </dgm:pt>
    <dgm:pt modelId="{9EBD9C8D-488D-4267-98BF-15879580C7BE}" type="pres">
      <dgm:prSet presAssocID="{64FB8EA4-2F6A-4D58-A598-5D48241F85AB}" presName="sibTrans" presStyleCnt="0"/>
      <dgm:spPr/>
    </dgm:pt>
    <dgm:pt modelId="{8BBAAC47-BECF-423C-8815-80F245804760}" type="pres">
      <dgm:prSet presAssocID="{60092A9E-A2EC-4A29-BAE5-9BF3561CAEA4}" presName="compNode" presStyleCnt="0"/>
      <dgm:spPr/>
    </dgm:pt>
    <dgm:pt modelId="{1BFDF394-1C8A-4644-B4EF-9013E90C8FCB}" type="pres">
      <dgm:prSet presAssocID="{60092A9E-A2EC-4A29-BAE5-9BF3561CAEA4}" presName="iconBgRect" presStyleLbl="bgShp" presStyleIdx="1" presStyleCnt="4"/>
      <dgm:spPr/>
    </dgm:pt>
    <dgm:pt modelId="{E43F696C-CFF0-4ADB-93D4-73D318DDFB6C}" type="pres">
      <dgm:prSet presAssocID="{60092A9E-A2EC-4A29-BAE5-9BF3561CAEA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D66514BD-DA69-4B2C-AE1B-D72FEDE42E6B}" type="pres">
      <dgm:prSet presAssocID="{60092A9E-A2EC-4A29-BAE5-9BF3561CAEA4}" presName="spaceRect" presStyleCnt="0"/>
      <dgm:spPr/>
    </dgm:pt>
    <dgm:pt modelId="{F2791110-3B88-4B5B-A101-651503CA3184}" type="pres">
      <dgm:prSet presAssocID="{60092A9E-A2EC-4A29-BAE5-9BF3561CAEA4}" presName="textRect" presStyleLbl="revTx" presStyleIdx="1" presStyleCnt="4">
        <dgm:presLayoutVars>
          <dgm:chMax val="1"/>
          <dgm:chPref val="1"/>
        </dgm:presLayoutVars>
      </dgm:prSet>
      <dgm:spPr/>
    </dgm:pt>
    <dgm:pt modelId="{A28376F2-E30B-4AE4-B348-2C81AD1C403D}" type="pres">
      <dgm:prSet presAssocID="{4153DDB0-F5E1-4653-A17C-03CA79AB0E37}" presName="sibTrans" presStyleCnt="0"/>
      <dgm:spPr/>
    </dgm:pt>
    <dgm:pt modelId="{ECBC62C5-5872-424A-A438-1340CBE816D9}" type="pres">
      <dgm:prSet presAssocID="{78B77D66-AF68-4592-B369-2C45B15875C3}" presName="compNode" presStyleCnt="0"/>
      <dgm:spPr/>
    </dgm:pt>
    <dgm:pt modelId="{8E8A2423-B144-4B86-85A7-D879D0C31F3C}" type="pres">
      <dgm:prSet presAssocID="{78B77D66-AF68-4592-B369-2C45B15875C3}" presName="iconBgRect" presStyleLbl="bgShp" presStyleIdx="2" presStyleCnt="4"/>
      <dgm:spPr/>
    </dgm:pt>
    <dgm:pt modelId="{AE6A4263-88E9-4D47-B20C-767CCD2E58C3}" type="pres">
      <dgm:prSet presAssocID="{78B77D66-AF68-4592-B369-2C45B15875C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9F110D8D-86EF-4985-8B45-295F8C465E21}" type="pres">
      <dgm:prSet presAssocID="{78B77D66-AF68-4592-B369-2C45B15875C3}" presName="spaceRect" presStyleCnt="0"/>
      <dgm:spPr/>
    </dgm:pt>
    <dgm:pt modelId="{635179A3-1669-454D-8D72-FB7693C3DE21}" type="pres">
      <dgm:prSet presAssocID="{78B77D66-AF68-4592-B369-2C45B15875C3}" presName="textRect" presStyleLbl="revTx" presStyleIdx="2" presStyleCnt="4">
        <dgm:presLayoutVars>
          <dgm:chMax val="1"/>
          <dgm:chPref val="1"/>
        </dgm:presLayoutVars>
      </dgm:prSet>
      <dgm:spPr/>
    </dgm:pt>
    <dgm:pt modelId="{8F4930F3-29AB-44AE-B04C-A8879D2DC614}" type="pres">
      <dgm:prSet presAssocID="{40D5917D-146A-4804-BECA-A8431B0DFDD6}" presName="sibTrans" presStyleCnt="0"/>
      <dgm:spPr/>
    </dgm:pt>
    <dgm:pt modelId="{8476C1D0-D847-45C3-8A88-86210C0B692C}" type="pres">
      <dgm:prSet presAssocID="{0E427C0E-5B9C-4871-BACC-710A2AC52863}" presName="compNode" presStyleCnt="0"/>
      <dgm:spPr/>
    </dgm:pt>
    <dgm:pt modelId="{0B14EB7E-8931-4840-A913-5C3C234C6A2A}" type="pres">
      <dgm:prSet presAssocID="{0E427C0E-5B9C-4871-BACC-710A2AC52863}" presName="iconBgRect" presStyleLbl="bgShp" presStyleIdx="3" presStyleCnt="4"/>
      <dgm:spPr/>
    </dgm:pt>
    <dgm:pt modelId="{426EAA4D-12B8-43CD-8221-572FDE0D4D80}" type="pres">
      <dgm:prSet presAssocID="{0E427C0E-5B9C-4871-BACC-710A2AC5286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2CB3FDE1-8694-4F98-A4E5-56983A1CD96A}" type="pres">
      <dgm:prSet presAssocID="{0E427C0E-5B9C-4871-BACC-710A2AC52863}" presName="spaceRect" presStyleCnt="0"/>
      <dgm:spPr/>
    </dgm:pt>
    <dgm:pt modelId="{FD205871-1A25-4FED-8148-93F121C0E34B}" type="pres">
      <dgm:prSet presAssocID="{0E427C0E-5B9C-4871-BACC-710A2AC52863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C675A2C-8F56-47BD-91F0-71547F40D8AE}" srcId="{00165F79-984D-47BF-A59E-3CA59B9FF05B}" destId="{0E427C0E-5B9C-4871-BACC-710A2AC52863}" srcOrd="3" destOrd="0" parTransId="{890C8EA0-30B8-4808-8FD6-56D791D186E2}" sibTransId="{B83BF65D-CD69-48A3-B311-38346E484DC7}"/>
    <dgm:cxn modelId="{5C35B42E-994B-4576-BBB7-BBEF3CDD8E17}" type="presOf" srcId="{0E427C0E-5B9C-4871-BACC-710A2AC52863}" destId="{FD205871-1A25-4FED-8148-93F121C0E34B}" srcOrd="0" destOrd="0" presId="urn:microsoft.com/office/officeart/2018/5/layout/IconCircleLabelList"/>
    <dgm:cxn modelId="{34C1AE50-10DD-4A6A-977B-BF798ECA8498}" srcId="{00165F79-984D-47BF-A59E-3CA59B9FF05B}" destId="{78B77D66-AF68-4592-B369-2C45B15875C3}" srcOrd="2" destOrd="0" parTransId="{A6461460-2658-4D52-8E76-899EF2B66609}" sibTransId="{40D5917D-146A-4804-BECA-A8431B0DFDD6}"/>
    <dgm:cxn modelId="{589D43AA-C362-4E8A-8AAE-8F4DD3A227B7}" srcId="{00165F79-984D-47BF-A59E-3CA59B9FF05B}" destId="{60092A9E-A2EC-4A29-BAE5-9BF3561CAEA4}" srcOrd="1" destOrd="0" parTransId="{95DBB0D9-304D-4E53-9CED-8BDBD9482706}" sibTransId="{4153DDB0-F5E1-4653-A17C-03CA79AB0E37}"/>
    <dgm:cxn modelId="{5C2512CC-1A2B-48BB-8161-04B8B4A4BDA9}" type="presOf" srcId="{60092A9E-A2EC-4A29-BAE5-9BF3561CAEA4}" destId="{F2791110-3B88-4B5B-A101-651503CA3184}" srcOrd="0" destOrd="0" presId="urn:microsoft.com/office/officeart/2018/5/layout/IconCircleLabelList"/>
    <dgm:cxn modelId="{E225B5D6-2359-4AD7-A8ED-3FF71BF7151C}" type="presOf" srcId="{8AE95461-84A2-47E3-B555-BEDA2C8496E9}" destId="{A91DDE91-5B0F-4B84-94EE-FB60471F31CB}" srcOrd="0" destOrd="0" presId="urn:microsoft.com/office/officeart/2018/5/layout/IconCircleLabelList"/>
    <dgm:cxn modelId="{E4B53ADB-0A79-4153-81FC-387F4EA0EFEF}" srcId="{00165F79-984D-47BF-A59E-3CA59B9FF05B}" destId="{8AE95461-84A2-47E3-B555-BEDA2C8496E9}" srcOrd="0" destOrd="0" parTransId="{B57AEAAF-8A2E-4384-8ABB-AEA12E4E1AF2}" sibTransId="{64FB8EA4-2F6A-4D58-A598-5D48241F85AB}"/>
    <dgm:cxn modelId="{300EEEDC-16B6-42B5-A365-D94B35F381F6}" type="presOf" srcId="{00165F79-984D-47BF-A59E-3CA59B9FF05B}" destId="{0C724C8B-3AC1-4484-AB8B-A990D4F4079B}" srcOrd="0" destOrd="0" presId="urn:microsoft.com/office/officeart/2018/5/layout/IconCircleLabelList"/>
    <dgm:cxn modelId="{247E36E3-CAC5-40BA-A0D4-60DFFED8E951}" type="presOf" srcId="{78B77D66-AF68-4592-B369-2C45B15875C3}" destId="{635179A3-1669-454D-8D72-FB7693C3DE21}" srcOrd="0" destOrd="0" presId="urn:microsoft.com/office/officeart/2018/5/layout/IconCircleLabelList"/>
    <dgm:cxn modelId="{4E28AE5F-B7FE-4F85-9A2D-6FEF7F122ECA}" type="presParOf" srcId="{0C724C8B-3AC1-4484-AB8B-A990D4F4079B}" destId="{AB92F9C6-7CAB-4934-9B39-7FE841C180DA}" srcOrd="0" destOrd="0" presId="urn:microsoft.com/office/officeart/2018/5/layout/IconCircleLabelList"/>
    <dgm:cxn modelId="{627F7CEB-21C4-4FEC-B3B2-4171EE7A5AA8}" type="presParOf" srcId="{AB92F9C6-7CAB-4934-9B39-7FE841C180DA}" destId="{B7C61C08-8721-4E57-A662-B223C9143E85}" srcOrd="0" destOrd="0" presId="urn:microsoft.com/office/officeart/2018/5/layout/IconCircleLabelList"/>
    <dgm:cxn modelId="{DB61FC4A-55E4-40C8-B54D-EC8DB9011512}" type="presParOf" srcId="{AB92F9C6-7CAB-4934-9B39-7FE841C180DA}" destId="{488FD020-1F98-4A51-9BC5-B3E30135540B}" srcOrd="1" destOrd="0" presId="urn:microsoft.com/office/officeart/2018/5/layout/IconCircleLabelList"/>
    <dgm:cxn modelId="{5D99E91C-75A1-4F8A-8957-0D34E6A0AFA5}" type="presParOf" srcId="{AB92F9C6-7CAB-4934-9B39-7FE841C180DA}" destId="{97AEFEE6-32FE-467A-9464-194F3095C741}" srcOrd="2" destOrd="0" presId="urn:microsoft.com/office/officeart/2018/5/layout/IconCircleLabelList"/>
    <dgm:cxn modelId="{F4B235FD-B1C3-471F-A1A1-16CF1CB44FEA}" type="presParOf" srcId="{AB92F9C6-7CAB-4934-9B39-7FE841C180DA}" destId="{A91DDE91-5B0F-4B84-94EE-FB60471F31CB}" srcOrd="3" destOrd="0" presId="urn:microsoft.com/office/officeart/2018/5/layout/IconCircleLabelList"/>
    <dgm:cxn modelId="{867F5F13-6A32-489E-A4C2-A570D1AB04D8}" type="presParOf" srcId="{0C724C8B-3AC1-4484-AB8B-A990D4F4079B}" destId="{9EBD9C8D-488D-4267-98BF-15879580C7BE}" srcOrd="1" destOrd="0" presId="urn:microsoft.com/office/officeart/2018/5/layout/IconCircleLabelList"/>
    <dgm:cxn modelId="{6BD00B80-0883-4E10-B7C5-6CAF00B1756F}" type="presParOf" srcId="{0C724C8B-3AC1-4484-AB8B-A990D4F4079B}" destId="{8BBAAC47-BECF-423C-8815-80F245804760}" srcOrd="2" destOrd="0" presId="urn:microsoft.com/office/officeart/2018/5/layout/IconCircleLabelList"/>
    <dgm:cxn modelId="{C947167C-114E-4271-BA32-6DA245FCB7BC}" type="presParOf" srcId="{8BBAAC47-BECF-423C-8815-80F245804760}" destId="{1BFDF394-1C8A-4644-B4EF-9013E90C8FCB}" srcOrd="0" destOrd="0" presId="urn:microsoft.com/office/officeart/2018/5/layout/IconCircleLabelList"/>
    <dgm:cxn modelId="{026EED6E-D9A4-4385-AE6C-6C48135676C0}" type="presParOf" srcId="{8BBAAC47-BECF-423C-8815-80F245804760}" destId="{E43F696C-CFF0-4ADB-93D4-73D318DDFB6C}" srcOrd="1" destOrd="0" presId="urn:microsoft.com/office/officeart/2018/5/layout/IconCircleLabelList"/>
    <dgm:cxn modelId="{30F057FB-742C-4D98-9459-A5ED669A0003}" type="presParOf" srcId="{8BBAAC47-BECF-423C-8815-80F245804760}" destId="{D66514BD-DA69-4B2C-AE1B-D72FEDE42E6B}" srcOrd="2" destOrd="0" presId="urn:microsoft.com/office/officeart/2018/5/layout/IconCircleLabelList"/>
    <dgm:cxn modelId="{F557819D-EE60-4D08-BB00-1E2DB81229D4}" type="presParOf" srcId="{8BBAAC47-BECF-423C-8815-80F245804760}" destId="{F2791110-3B88-4B5B-A101-651503CA3184}" srcOrd="3" destOrd="0" presId="urn:microsoft.com/office/officeart/2018/5/layout/IconCircleLabelList"/>
    <dgm:cxn modelId="{D54AB705-B1B7-4929-B16F-3F0AA3E73A14}" type="presParOf" srcId="{0C724C8B-3AC1-4484-AB8B-A990D4F4079B}" destId="{A28376F2-E30B-4AE4-B348-2C81AD1C403D}" srcOrd="3" destOrd="0" presId="urn:microsoft.com/office/officeart/2018/5/layout/IconCircleLabelList"/>
    <dgm:cxn modelId="{0239FB31-CFE4-4A9A-8BC2-38B428F1A26E}" type="presParOf" srcId="{0C724C8B-3AC1-4484-AB8B-A990D4F4079B}" destId="{ECBC62C5-5872-424A-A438-1340CBE816D9}" srcOrd="4" destOrd="0" presId="urn:microsoft.com/office/officeart/2018/5/layout/IconCircleLabelList"/>
    <dgm:cxn modelId="{FE934181-0721-454D-9B9F-B5E03921DE84}" type="presParOf" srcId="{ECBC62C5-5872-424A-A438-1340CBE816D9}" destId="{8E8A2423-B144-4B86-85A7-D879D0C31F3C}" srcOrd="0" destOrd="0" presId="urn:microsoft.com/office/officeart/2018/5/layout/IconCircleLabelList"/>
    <dgm:cxn modelId="{427E81FB-1800-47FA-AD42-0406ECEE2581}" type="presParOf" srcId="{ECBC62C5-5872-424A-A438-1340CBE816D9}" destId="{AE6A4263-88E9-4D47-B20C-767CCD2E58C3}" srcOrd="1" destOrd="0" presId="urn:microsoft.com/office/officeart/2018/5/layout/IconCircleLabelList"/>
    <dgm:cxn modelId="{CDEF4289-2521-4464-8DED-B24A80AEC96D}" type="presParOf" srcId="{ECBC62C5-5872-424A-A438-1340CBE816D9}" destId="{9F110D8D-86EF-4985-8B45-295F8C465E21}" srcOrd="2" destOrd="0" presId="urn:microsoft.com/office/officeart/2018/5/layout/IconCircleLabelList"/>
    <dgm:cxn modelId="{F6CC1EFF-71FE-4BF6-9327-84DB02ED0D6A}" type="presParOf" srcId="{ECBC62C5-5872-424A-A438-1340CBE816D9}" destId="{635179A3-1669-454D-8D72-FB7693C3DE21}" srcOrd="3" destOrd="0" presId="urn:microsoft.com/office/officeart/2018/5/layout/IconCircleLabelList"/>
    <dgm:cxn modelId="{7FE8863B-0AEA-4DA9-A53C-1C27ADB7091E}" type="presParOf" srcId="{0C724C8B-3AC1-4484-AB8B-A990D4F4079B}" destId="{8F4930F3-29AB-44AE-B04C-A8879D2DC614}" srcOrd="5" destOrd="0" presId="urn:microsoft.com/office/officeart/2018/5/layout/IconCircleLabelList"/>
    <dgm:cxn modelId="{E4E57990-8F06-405E-917C-DE4CD2568D95}" type="presParOf" srcId="{0C724C8B-3AC1-4484-AB8B-A990D4F4079B}" destId="{8476C1D0-D847-45C3-8A88-86210C0B692C}" srcOrd="6" destOrd="0" presId="urn:microsoft.com/office/officeart/2018/5/layout/IconCircleLabelList"/>
    <dgm:cxn modelId="{E93E7E4B-01D5-48CC-BDC2-BDF61EFFF62E}" type="presParOf" srcId="{8476C1D0-D847-45C3-8A88-86210C0B692C}" destId="{0B14EB7E-8931-4840-A913-5C3C234C6A2A}" srcOrd="0" destOrd="0" presId="urn:microsoft.com/office/officeart/2018/5/layout/IconCircleLabelList"/>
    <dgm:cxn modelId="{7C2C1EE0-1AF1-409F-A3B4-F4543323CE1F}" type="presParOf" srcId="{8476C1D0-D847-45C3-8A88-86210C0B692C}" destId="{426EAA4D-12B8-43CD-8221-572FDE0D4D80}" srcOrd="1" destOrd="0" presId="urn:microsoft.com/office/officeart/2018/5/layout/IconCircleLabelList"/>
    <dgm:cxn modelId="{9CF149DE-D1DF-44F7-9595-C186685C6075}" type="presParOf" srcId="{8476C1D0-D847-45C3-8A88-86210C0B692C}" destId="{2CB3FDE1-8694-4F98-A4E5-56983A1CD96A}" srcOrd="2" destOrd="0" presId="urn:microsoft.com/office/officeart/2018/5/layout/IconCircleLabelList"/>
    <dgm:cxn modelId="{502B3029-9518-4408-839F-2CC5F3C1D3C0}" type="presParOf" srcId="{8476C1D0-D847-45C3-8A88-86210C0B692C}" destId="{FD205871-1A25-4FED-8148-93F121C0E34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F640026-F753-4413-A739-24D44425C38B}" type="doc">
      <dgm:prSet loTypeId="urn:microsoft.com/office/officeart/2005/8/layout/matrix3" loCatId="matrix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CF7C3DD-CB27-4D3C-BFEE-06A9A64C0F45}">
      <dgm:prSet/>
      <dgm:spPr/>
      <dgm:t>
        <a:bodyPr/>
        <a:lstStyle/>
        <a:p>
          <a:r>
            <a:rPr lang="en-US" dirty="0" err="1"/>
            <a:t>Empresa</a:t>
          </a:r>
          <a:r>
            <a:rPr lang="en-US" dirty="0"/>
            <a:t> Distribuidora, Cinema, Sala, </a:t>
          </a:r>
          <a:r>
            <a:rPr lang="en-US" dirty="0" err="1"/>
            <a:t>Filme</a:t>
          </a:r>
          <a:r>
            <a:rPr lang="en-US" dirty="0"/>
            <a:t>, </a:t>
          </a:r>
          <a:r>
            <a:rPr lang="en-US" dirty="0" err="1"/>
            <a:t>Diretor</a:t>
          </a:r>
          <a:r>
            <a:rPr lang="en-US" dirty="0"/>
            <a:t>, Ator, </a:t>
          </a:r>
          <a:r>
            <a:rPr lang="en-US" dirty="0" err="1"/>
            <a:t>Sessao</a:t>
          </a:r>
          <a:r>
            <a:rPr lang="en-US" dirty="0"/>
            <a:t>, </a:t>
          </a:r>
          <a:r>
            <a:rPr lang="en-US" dirty="0" err="1"/>
            <a:t>Cliente</a:t>
          </a:r>
          <a:r>
            <a:rPr lang="en-US" dirty="0"/>
            <a:t>, </a:t>
          </a:r>
          <a:r>
            <a:rPr lang="en-US" dirty="0" err="1"/>
            <a:t>Ingresso</a:t>
          </a:r>
          <a:endParaRPr lang="en-US" dirty="0"/>
        </a:p>
      </dgm:t>
    </dgm:pt>
    <dgm:pt modelId="{7C0916B3-1738-4087-979D-E7E25729F793}" type="parTrans" cxnId="{87547237-4F1A-49E3-94CF-501021C5A62F}">
      <dgm:prSet/>
      <dgm:spPr/>
      <dgm:t>
        <a:bodyPr/>
        <a:lstStyle/>
        <a:p>
          <a:endParaRPr lang="en-US"/>
        </a:p>
      </dgm:t>
    </dgm:pt>
    <dgm:pt modelId="{325DDEDE-EF3B-4CF2-ADF1-C7C0FF31F3BD}" type="sibTrans" cxnId="{87547237-4F1A-49E3-94CF-501021C5A62F}">
      <dgm:prSet/>
      <dgm:spPr/>
      <dgm:t>
        <a:bodyPr/>
        <a:lstStyle/>
        <a:p>
          <a:endParaRPr lang="en-US"/>
        </a:p>
      </dgm:t>
    </dgm:pt>
    <dgm:pt modelId="{D54494D8-8D9D-4918-B26B-E7C82C956F72}">
      <dgm:prSet/>
      <dgm:spPr/>
      <dgm:t>
        <a:bodyPr/>
        <a:lstStyle/>
        <a:p>
          <a:r>
            <a:rPr lang="en-US"/>
            <a:t>Relacionamentos 1:N e N:N</a:t>
          </a:r>
        </a:p>
      </dgm:t>
    </dgm:pt>
    <dgm:pt modelId="{692B47B9-FB39-47F9-8C1E-1A1C07802D0B}" type="parTrans" cxnId="{67EA7B11-D47F-435A-94A8-0C2A6EEB8373}">
      <dgm:prSet/>
      <dgm:spPr/>
      <dgm:t>
        <a:bodyPr/>
        <a:lstStyle/>
        <a:p>
          <a:endParaRPr lang="en-US"/>
        </a:p>
      </dgm:t>
    </dgm:pt>
    <dgm:pt modelId="{9EA51A86-6716-4E08-8E15-D40A52C2D512}" type="sibTrans" cxnId="{67EA7B11-D47F-435A-94A8-0C2A6EEB8373}">
      <dgm:prSet/>
      <dgm:spPr/>
      <dgm:t>
        <a:bodyPr/>
        <a:lstStyle/>
        <a:p>
          <a:endParaRPr lang="en-US"/>
        </a:p>
      </dgm:t>
    </dgm:pt>
    <dgm:pt modelId="{A1FB121B-A9ED-48DE-A404-8E956909C633}">
      <dgm:prSet/>
      <dgm:spPr/>
      <dgm:t>
        <a:bodyPr/>
        <a:lstStyle/>
        <a:p>
          <a:r>
            <a:rPr lang="en-US"/>
            <a:t>Sessões ligadas a filmes, salas e cinemas</a:t>
          </a:r>
        </a:p>
      </dgm:t>
    </dgm:pt>
    <dgm:pt modelId="{FDE6CDB4-C56B-4902-91F3-91104B99A9B2}" type="parTrans" cxnId="{26544764-4226-48C6-B3AE-046E252D6F69}">
      <dgm:prSet/>
      <dgm:spPr/>
      <dgm:t>
        <a:bodyPr/>
        <a:lstStyle/>
        <a:p>
          <a:endParaRPr lang="en-US"/>
        </a:p>
      </dgm:t>
    </dgm:pt>
    <dgm:pt modelId="{6A2666A8-BE8D-4612-AD27-508985CDFCAB}" type="sibTrans" cxnId="{26544764-4226-48C6-B3AE-046E252D6F69}">
      <dgm:prSet/>
      <dgm:spPr/>
      <dgm:t>
        <a:bodyPr/>
        <a:lstStyle/>
        <a:p>
          <a:endParaRPr lang="en-US"/>
        </a:p>
      </dgm:t>
    </dgm:pt>
    <dgm:pt modelId="{19B36B6E-5059-45BD-9A03-42DA39E2882E}">
      <dgm:prSet/>
      <dgm:spPr/>
      <dgm:t>
        <a:bodyPr/>
        <a:lstStyle/>
        <a:p>
          <a:r>
            <a:rPr lang="en-US"/>
            <a:t>Filmes com diretores e múltiplos atores</a:t>
          </a:r>
        </a:p>
      </dgm:t>
    </dgm:pt>
    <dgm:pt modelId="{41813C37-7D3F-409D-8C8B-E578803901D0}" type="parTrans" cxnId="{0581874A-9867-4109-9BFA-DEA02D80A08C}">
      <dgm:prSet/>
      <dgm:spPr/>
      <dgm:t>
        <a:bodyPr/>
        <a:lstStyle/>
        <a:p>
          <a:endParaRPr lang="en-US"/>
        </a:p>
      </dgm:t>
    </dgm:pt>
    <dgm:pt modelId="{5E3D73C5-E3F5-4DCA-8D3E-DEB4400E9B62}" type="sibTrans" cxnId="{0581874A-9867-4109-9BFA-DEA02D80A08C}">
      <dgm:prSet/>
      <dgm:spPr/>
      <dgm:t>
        <a:bodyPr/>
        <a:lstStyle/>
        <a:p>
          <a:endParaRPr lang="en-US"/>
        </a:p>
      </dgm:t>
    </dgm:pt>
    <dgm:pt modelId="{D45BBEFE-4346-4B17-AF55-B52A5215BCA3}" type="pres">
      <dgm:prSet presAssocID="{5F640026-F753-4413-A739-24D44425C38B}" presName="matrix" presStyleCnt="0">
        <dgm:presLayoutVars>
          <dgm:chMax val="1"/>
          <dgm:dir/>
          <dgm:resizeHandles val="exact"/>
        </dgm:presLayoutVars>
      </dgm:prSet>
      <dgm:spPr/>
    </dgm:pt>
    <dgm:pt modelId="{9AB2B016-8527-4BF7-89F8-2CC4CC2EDC6B}" type="pres">
      <dgm:prSet presAssocID="{5F640026-F753-4413-A739-24D44425C38B}" presName="diamond" presStyleLbl="bgShp" presStyleIdx="0" presStyleCnt="1"/>
      <dgm:spPr/>
    </dgm:pt>
    <dgm:pt modelId="{3AB919BE-6BEC-4424-B9E6-394DB866A06A}" type="pres">
      <dgm:prSet presAssocID="{5F640026-F753-4413-A739-24D44425C38B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12B6F8B-90E0-4035-AEFA-D5855815E01F}" type="pres">
      <dgm:prSet presAssocID="{5F640026-F753-4413-A739-24D44425C38B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9177ABF-089F-4599-BAE5-79267012534D}" type="pres">
      <dgm:prSet presAssocID="{5F640026-F753-4413-A739-24D44425C38B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C5F9497-22D5-403F-A705-03DAD2242843}" type="pres">
      <dgm:prSet presAssocID="{5F640026-F753-4413-A739-24D44425C38B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67EA7B11-D47F-435A-94A8-0C2A6EEB8373}" srcId="{5F640026-F753-4413-A739-24D44425C38B}" destId="{D54494D8-8D9D-4918-B26B-E7C82C956F72}" srcOrd="1" destOrd="0" parTransId="{692B47B9-FB39-47F9-8C1E-1A1C07802D0B}" sibTransId="{9EA51A86-6716-4E08-8E15-D40A52C2D512}"/>
    <dgm:cxn modelId="{0C6C5E37-7B96-4CEC-B764-D8BF153EC0A1}" type="presOf" srcId="{A1FB121B-A9ED-48DE-A404-8E956909C633}" destId="{D9177ABF-089F-4599-BAE5-79267012534D}" srcOrd="0" destOrd="0" presId="urn:microsoft.com/office/officeart/2005/8/layout/matrix3"/>
    <dgm:cxn modelId="{87547237-4F1A-49E3-94CF-501021C5A62F}" srcId="{5F640026-F753-4413-A739-24D44425C38B}" destId="{ACF7C3DD-CB27-4D3C-BFEE-06A9A64C0F45}" srcOrd="0" destOrd="0" parTransId="{7C0916B3-1738-4087-979D-E7E25729F793}" sibTransId="{325DDEDE-EF3B-4CF2-ADF1-C7C0FF31F3BD}"/>
    <dgm:cxn modelId="{26544764-4226-48C6-B3AE-046E252D6F69}" srcId="{5F640026-F753-4413-A739-24D44425C38B}" destId="{A1FB121B-A9ED-48DE-A404-8E956909C633}" srcOrd="2" destOrd="0" parTransId="{FDE6CDB4-C56B-4902-91F3-91104B99A9B2}" sibTransId="{6A2666A8-BE8D-4612-AD27-508985CDFCAB}"/>
    <dgm:cxn modelId="{97584866-61BF-4E3E-AA45-46DED069350E}" type="presOf" srcId="{5F640026-F753-4413-A739-24D44425C38B}" destId="{D45BBEFE-4346-4B17-AF55-B52A5215BCA3}" srcOrd="0" destOrd="0" presId="urn:microsoft.com/office/officeart/2005/8/layout/matrix3"/>
    <dgm:cxn modelId="{0581874A-9867-4109-9BFA-DEA02D80A08C}" srcId="{5F640026-F753-4413-A739-24D44425C38B}" destId="{19B36B6E-5059-45BD-9A03-42DA39E2882E}" srcOrd="3" destOrd="0" parTransId="{41813C37-7D3F-409D-8C8B-E578803901D0}" sibTransId="{5E3D73C5-E3F5-4DCA-8D3E-DEB4400E9B62}"/>
    <dgm:cxn modelId="{F27AC04F-4DD4-4040-BCAC-C8C8D10E24A0}" type="presOf" srcId="{ACF7C3DD-CB27-4D3C-BFEE-06A9A64C0F45}" destId="{3AB919BE-6BEC-4424-B9E6-394DB866A06A}" srcOrd="0" destOrd="0" presId="urn:microsoft.com/office/officeart/2005/8/layout/matrix3"/>
    <dgm:cxn modelId="{8412878D-DE27-4A93-8E82-77B1F681F173}" type="presOf" srcId="{D54494D8-8D9D-4918-B26B-E7C82C956F72}" destId="{312B6F8B-90E0-4035-AEFA-D5855815E01F}" srcOrd="0" destOrd="0" presId="urn:microsoft.com/office/officeart/2005/8/layout/matrix3"/>
    <dgm:cxn modelId="{5556D2B4-AD31-4146-99D7-2648D6E507A0}" type="presOf" srcId="{19B36B6E-5059-45BD-9A03-42DA39E2882E}" destId="{8C5F9497-22D5-403F-A705-03DAD2242843}" srcOrd="0" destOrd="0" presId="urn:microsoft.com/office/officeart/2005/8/layout/matrix3"/>
    <dgm:cxn modelId="{A2D63F14-A7D4-4FE0-A810-66A4252BA5FB}" type="presParOf" srcId="{D45BBEFE-4346-4B17-AF55-B52A5215BCA3}" destId="{9AB2B016-8527-4BF7-89F8-2CC4CC2EDC6B}" srcOrd="0" destOrd="0" presId="urn:microsoft.com/office/officeart/2005/8/layout/matrix3"/>
    <dgm:cxn modelId="{1FE1F6BD-70F7-4ACB-A18D-61D533C68890}" type="presParOf" srcId="{D45BBEFE-4346-4B17-AF55-B52A5215BCA3}" destId="{3AB919BE-6BEC-4424-B9E6-394DB866A06A}" srcOrd="1" destOrd="0" presId="urn:microsoft.com/office/officeart/2005/8/layout/matrix3"/>
    <dgm:cxn modelId="{8E1F78A6-B81D-4F15-B3E8-7D59E7D2938D}" type="presParOf" srcId="{D45BBEFE-4346-4B17-AF55-B52A5215BCA3}" destId="{312B6F8B-90E0-4035-AEFA-D5855815E01F}" srcOrd="2" destOrd="0" presId="urn:microsoft.com/office/officeart/2005/8/layout/matrix3"/>
    <dgm:cxn modelId="{DB2BF63D-C13B-40DC-9F53-34CD1AED905C}" type="presParOf" srcId="{D45BBEFE-4346-4B17-AF55-B52A5215BCA3}" destId="{D9177ABF-089F-4599-BAE5-79267012534D}" srcOrd="3" destOrd="0" presId="urn:microsoft.com/office/officeart/2005/8/layout/matrix3"/>
    <dgm:cxn modelId="{EFCB06D3-7779-4C0F-A4C1-D0386785727F}" type="presParOf" srcId="{D45BBEFE-4346-4B17-AF55-B52A5215BCA3}" destId="{8C5F9497-22D5-403F-A705-03DAD2242843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C64D99-631A-448C-9AAE-E1A1FE76A3F6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54D5B460-88F3-4FCB-96C6-D6CD61DE8544}">
      <dgm:prSet/>
      <dgm:spPr/>
      <dgm:t>
        <a:bodyPr/>
        <a:lstStyle/>
        <a:p>
          <a:pPr>
            <a:defRPr cap="all"/>
          </a:pPr>
          <a:r>
            <a:rPr lang="en-US"/>
            <a:t>Cinema, Sala, Filme, Diretor, Ator</a:t>
          </a:r>
        </a:p>
      </dgm:t>
    </dgm:pt>
    <dgm:pt modelId="{3C4BC674-FFE7-4D86-81EA-023A7B65AB04}" type="parTrans" cxnId="{7039647B-D32B-40CB-B4C4-AC51B5FD4912}">
      <dgm:prSet/>
      <dgm:spPr/>
      <dgm:t>
        <a:bodyPr/>
        <a:lstStyle/>
        <a:p>
          <a:endParaRPr lang="en-US"/>
        </a:p>
      </dgm:t>
    </dgm:pt>
    <dgm:pt modelId="{1359E325-4902-4576-AB71-88C04A8CF3AA}" type="sibTrans" cxnId="{7039647B-D32B-40CB-B4C4-AC51B5FD4912}">
      <dgm:prSet/>
      <dgm:spPr/>
      <dgm:t>
        <a:bodyPr/>
        <a:lstStyle/>
        <a:p>
          <a:endParaRPr lang="en-US"/>
        </a:p>
      </dgm:t>
    </dgm:pt>
    <dgm:pt modelId="{5A29EA24-1724-4424-8423-563934EAFDE4}">
      <dgm:prSet/>
      <dgm:spPr/>
      <dgm:t>
        <a:bodyPr/>
        <a:lstStyle/>
        <a:p>
          <a:pPr>
            <a:defRPr cap="all"/>
          </a:pPr>
          <a:r>
            <a:rPr lang="en-US"/>
            <a:t>Cliente e Ingresso</a:t>
          </a:r>
        </a:p>
      </dgm:t>
    </dgm:pt>
    <dgm:pt modelId="{4CF8BE6C-B314-45FB-A5D0-430BC726C8A8}" type="parTrans" cxnId="{75069750-B337-4561-B105-4C2211A224AF}">
      <dgm:prSet/>
      <dgm:spPr/>
      <dgm:t>
        <a:bodyPr/>
        <a:lstStyle/>
        <a:p>
          <a:endParaRPr lang="en-US"/>
        </a:p>
      </dgm:t>
    </dgm:pt>
    <dgm:pt modelId="{FB0C9D0B-0B0B-42A0-8638-0BA25780D5C4}" type="sibTrans" cxnId="{75069750-B337-4561-B105-4C2211A224AF}">
      <dgm:prSet/>
      <dgm:spPr/>
      <dgm:t>
        <a:bodyPr/>
        <a:lstStyle/>
        <a:p>
          <a:endParaRPr lang="en-US"/>
        </a:p>
      </dgm:t>
    </dgm:pt>
    <dgm:pt modelId="{7FEA36B7-BB10-4C91-840E-4C230CF1C46B}">
      <dgm:prSet/>
      <dgm:spPr/>
      <dgm:t>
        <a:bodyPr/>
        <a:lstStyle/>
        <a:p>
          <a:pPr>
            <a:defRPr cap="all"/>
          </a:pPr>
          <a:r>
            <a:rPr lang="en-US"/>
            <a:t>Filme_Ator (relacionamento N:N)</a:t>
          </a:r>
        </a:p>
      </dgm:t>
    </dgm:pt>
    <dgm:pt modelId="{8E106AB7-5C95-40C4-9528-AA08967439A6}" type="parTrans" cxnId="{62E63CC3-9561-4AE5-9516-6BDE2193A249}">
      <dgm:prSet/>
      <dgm:spPr/>
      <dgm:t>
        <a:bodyPr/>
        <a:lstStyle/>
        <a:p>
          <a:endParaRPr lang="en-US"/>
        </a:p>
      </dgm:t>
    </dgm:pt>
    <dgm:pt modelId="{96A933FC-4570-4390-9883-168A379477F0}" type="sibTrans" cxnId="{62E63CC3-9561-4AE5-9516-6BDE2193A249}">
      <dgm:prSet/>
      <dgm:spPr/>
      <dgm:t>
        <a:bodyPr/>
        <a:lstStyle/>
        <a:p>
          <a:endParaRPr lang="en-US"/>
        </a:p>
      </dgm:t>
    </dgm:pt>
    <dgm:pt modelId="{89F00103-7A84-49EF-9F82-53676C1A00D4}">
      <dgm:prSet/>
      <dgm:spPr/>
      <dgm:t>
        <a:bodyPr/>
        <a:lstStyle/>
        <a:p>
          <a:pPr>
            <a:defRPr cap="all"/>
          </a:pPr>
          <a:r>
            <a:rPr lang="en-US"/>
            <a:t>Sessao com horário e controle de ingressos</a:t>
          </a:r>
        </a:p>
      </dgm:t>
    </dgm:pt>
    <dgm:pt modelId="{10C24232-5B13-4E43-B1E9-1A92D46C82E3}" type="parTrans" cxnId="{84689174-52E9-458A-AD84-AB25DB775ED3}">
      <dgm:prSet/>
      <dgm:spPr/>
      <dgm:t>
        <a:bodyPr/>
        <a:lstStyle/>
        <a:p>
          <a:endParaRPr lang="en-US"/>
        </a:p>
      </dgm:t>
    </dgm:pt>
    <dgm:pt modelId="{0CD4B8DE-E969-45F2-88EC-BAD201E783B0}" type="sibTrans" cxnId="{84689174-52E9-458A-AD84-AB25DB775ED3}">
      <dgm:prSet/>
      <dgm:spPr/>
      <dgm:t>
        <a:bodyPr/>
        <a:lstStyle/>
        <a:p>
          <a:endParaRPr lang="en-US"/>
        </a:p>
      </dgm:t>
    </dgm:pt>
    <dgm:pt modelId="{EC458AA4-40B2-4AF5-AB29-810B943A6178}" type="pres">
      <dgm:prSet presAssocID="{A7C64D99-631A-448C-9AAE-E1A1FE76A3F6}" presName="root" presStyleCnt="0">
        <dgm:presLayoutVars>
          <dgm:dir/>
          <dgm:resizeHandles val="exact"/>
        </dgm:presLayoutVars>
      </dgm:prSet>
      <dgm:spPr/>
    </dgm:pt>
    <dgm:pt modelId="{7D91AF62-D24D-4A46-BA74-885E93DADA11}" type="pres">
      <dgm:prSet presAssocID="{54D5B460-88F3-4FCB-96C6-D6CD61DE8544}" presName="compNode" presStyleCnt="0"/>
      <dgm:spPr/>
    </dgm:pt>
    <dgm:pt modelId="{C5549E70-781C-4B9E-8C32-FC7BD2EC0F1E}" type="pres">
      <dgm:prSet presAssocID="{54D5B460-88F3-4FCB-96C6-D6CD61DE8544}" presName="iconBgRect" presStyleLbl="bgShp" presStyleIdx="0" presStyleCnt="4"/>
      <dgm:spPr/>
    </dgm:pt>
    <dgm:pt modelId="{17407800-8A73-485E-B3C3-B26FEABB14C5}" type="pres">
      <dgm:prSet presAssocID="{54D5B460-88F3-4FCB-96C6-D6CD61DE854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C13B6932-1225-4A40-A054-C546DB3E22EE}" type="pres">
      <dgm:prSet presAssocID="{54D5B460-88F3-4FCB-96C6-D6CD61DE8544}" presName="spaceRect" presStyleCnt="0"/>
      <dgm:spPr/>
    </dgm:pt>
    <dgm:pt modelId="{EE0E0EBF-42CC-4237-BEA9-4FB196531809}" type="pres">
      <dgm:prSet presAssocID="{54D5B460-88F3-4FCB-96C6-D6CD61DE8544}" presName="textRect" presStyleLbl="revTx" presStyleIdx="0" presStyleCnt="4">
        <dgm:presLayoutVars>
          <dgm:chMax val="1"/>
          <dgm:chPref val="1"/>
        </dgm:presLayoutVars>
      </dgm:prSet>
      <dgm:spPr/>
    </dgm:pt>
    <dgm:pt modelId="{8080C74A-F242-4286-A17E-258806DD7760}" type="pres">
      <dgm:prSet presAssocID="{1359E325-4902-4576-AB71-88C04A8CF3AA}" presName="sibTrans" presStyleCnt="0"/>
      <dgm:spPr/>
    </dgm:pt>
    <dgm:pt modelId="{2524F72E-B218-4014-A726-30F4E9D28DF8}" type="pres">
      <dgm:prSet presAssocID="{5A29EA24-1724-4424-8423-563934EAFDE4}" presName="compNode" presStyleCnt="0"/>
      <dgm:spPr/>
    </dgm:pt>
    <dgm:pt modelId="{AD53F54A-5C14-4331-9FAF-7CA9543772E6}" type="pres">
      <dgm:prSet presAssocID="{5A29EA24-1724-4424-8423-563934EAFDE4}" presName="iconBgRect" presStyleLbl="bgShp" presStyleIdx="1" presStyleCnt="4"/>
      <dgm:spPr/>
    </dgm:pt>
    <dgm:pt modelId="{CDBB9D63-6560-4432-8A34-1969207F34AB}" type="pres">
      <dgm:prSet presAssocID="{5A29EA24-1724-4424-8423-563934EAFDE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uário"/>
        </a:ext>
      </dgm:extLst>
    </dgm:pt>
    <dgm:pt modelId="{FC2E63DD-A493-4808-94AF-2076906B94A8}" type="pres">
      <dgm:prSet presAssocID="{5A29EA24-1724-4424-8423-563934EAFDE4}" presName="spaceRect" presStyleCnt="0"/>
      <dgm:spPr/>
    </dgm:pt>
    <dgm:pt modelId="{C4465D39-4773-4197-BC23-EB718740AB7F}" type="pres">
      <dgm:prSet presAssocID="{5A29EA24-1724-4424-8423-563934EAFDE4}" presName="textRect" presStyleLbl="revTx" presStyleIdx="1" presStyleCnt="4">
        <dgm:presLayoutVars>
          <dgm:chMax val="1"/>
          <dgm:chPref val="1"/>
        </dgm:presLayoutVars>
      </dgm:prSet>
      <dgm:spPr/>
    </dgm:pt>
    <dgm:pt modelId="{1E570C0B-9367-4981-B710-7EB821B1BDCF}" type="pres">
      <dgm:prSet presAssocID="{FB0C9D0B-0B0B-42A0-8638-0BA25780D5C4}" presName="sibTrans" presStyleCnt="0"/>
      <dgm:spPr/>
    </dgm:pt>
    <dgm:pt modelId="{E96F6B03-D5C1-47BD-98B2-E1411366A715}" type="pres">
      <dgm:prSet presAssocID="{7FEA36B7-BB10-4C91-840E-4C230CF1C46B}" presName="compNode" presStyleCnt="0"/>
      <dgm:spPr/>
    </dgm:pt>
    <dgm:pt modelId="{CE272170-A82F-4FBC-9D40-B0B67DBED972}" type="pres">
      <dgm:prSet presAssocID="{7FEA36B7-BB10-4C91-840E-4C230CF1C46B}" presName="iconBgRect" presStyleLbl="bgShp" presStyleIdx="2" presStyleCnt="4"/>
      <dgm:spPr/>
    </dgm:pt>
    <dgm:pt modelId="{16E13789-FA63-4B37-A9C7-A11EC0106144}" type="pres">
      <dgm:prSet presAssocID="{7FEA36B7-BB10-4C91-840E-4C230CF1C46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ma"/>
        </a:ext>
      </dgm:extLst>
    </dgm:pt>
    <dgm:pt modelId="{7E0D438F-E158-4B88-85E9-A21F23889D97}" type="pres">
      <dgm:prSet presAssocID="{7FEA36B7-BB10-4C91-840E-4C230CF1C46B}" presName="spaceRect" presStyleCnt="0"/>
      <dgm:spPr/>
    </dgm:pt>
    <dgm:pt modelId="{FA36B81B-0FD7-4466-B733-D1346708ABBD}" type="pres">
      <dgm:prSet presAssocID="{7FEA36B7-BB10-4C91-840E-4C230CF1C46B}" presName="textRect" presStyleLbl="revTx" presStyleIdx="2" presStyleCnt="4">
        <dgm:presLayoutVars>
          <dgm:chMax val="1"/>
          <dgm:chPref val="1"/>
        </dgm:presLayoutVars>
      </dgm:prSet>
      <dgm:spPr/>
    </dgm:pt>
    <dgm:pt modelId="{E349E595-DC4D-42F4-9345-43A565C0788F}" type="pres">
      <dgm:prSet presAssocID="{96A933FC-4570-4390-9883-168A379477F0}" presName="sibTrans" presStyleCnt="0"/>
      <dgm:spPr/>
    </dgm:pt>
    <dgm:pt modelId="{14080629-0CFB-4E37-98E9-78186CAB2C5F}" type="pres">
      <dgm:prSet presAssocID="{89F00103-7A84-49EF-9F82-53676C1A00D4}" presName="compNode" presStyleCnt="0"/>
      <dgm:spPr/>
    </dgm:pt>
    <dgm:pt modelId="{6CF89270-E5E6-4249-9946-1E49D8C3C0E6}" type="pres">
      <dgm:prSet presAssocID="{89F00103-7A84-49EF-9F82-53676C1A00D4}" presName="iconBgRect" presStyleLbl="bgShp" presStyleIdx="3" presStyleCnt="4"/>
      <dgm:spPr/>
    </dgm:pt>
    <dgm:pt modelId="{685DFD35-D03C-4294-B59A-076252953162}" type="pres">
      <dgm:prSet presAssocID="{89F00103-7A84-49EF-9F82-53676C1A00D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lógio"/>
        </a:ext>
      </dgm:extLst>
    </dgm:pt>
    <dgm:pt modelId="{4996182E-68E2-400C-A0C9-28661F3809CA}" type="pres">
      <dgm:prSet presAssocID="{89F00103-7A84-49EF-9F82-53676C1A00D4}" presName="spaceRect" presStyleCnt="0"/>
      <dgm:spPr/>
    </dgm:pt>
    <dgm:pt modelId="{95F568ED-F09F-4E40-A215-A690DB9F5E17}" type="pres">
      <dgm:prSet presAssocID="{89F00103-7A84-49EF-9F82-53676C1A00D4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CFB0C03-FFFF-4E13-942D-6A63AA382639}" type="presOf" srcId="{A7C64D99-631A-448C-9AAE-E1A1FE76A3F6}" destId="{EC458AA4-40B2-4AF5-AB29-810B943A6178}" srcOrd="0" destOrd="0" presId="urn:microsoft.com/office/officeart/2018/5/layout/IconCircleLabelList"/>
    <dgm:cxn modelId="{FE3A0212-1922-4930-A2F9-87295FC20823}" type="presOf" srcId="{5A29EA24-1724-4424-8423-563934EAFDE4}" destId="{C4465D39-4773-4197-BC23-EB718740AB7F}" srcOrd="0" destOrd="0" presId="urn:microsoft.com/office/officeart/2018/5/layout/IconCircleLabelList"/>
    <dgm:cxn modelId="{54B8B245-651D-492A-8D86-C4C9544DF165}" type="presOf" srcId="{54D5B460-88F3-4FCB-96C6-D6CD61DE8544}" destId="{EE0E0EBF-42CC-4237-BEA9-4FB196531809}" srcOrd="0" destOrd="0" presId="urn:microsoft.com/office/officeart/2018/5/layout/IconCircleLabelList"/>
    <dgm:cxn modelId="{75069750-B337-4561-B105-4C2211A224AF}" srcId="{A7C64D99-631A-448C-9AAE-E1A1FE76A3F6}" destId="{5A29EA24-1724-4424-8423-563934EAFDE4}" srcOrd="1" destOrd="0" parTransId="{4CF8BE6C-B314-45FB-A5D0-430BC726C8A8}" sibTransId="{FB0C9D0B-0B0B-42A0-8638-0BA25780D5C4}"/>
    <dgm:cxn modelId="{84689174-52E9-458A-AD84-AB25DB775ED3}" srcId="{A7C64D99-631A-448C-9AAE-E1A1FE76A3F6}" destId="{89F00103-7A84-49EF-9F82-53676C1A00D4}" srcOrd="3" destOrd="0" parTransId="{10C24232-5B13-4E43-B1E9-1A92D46C82E3}" sibTransId="{0CD4B8DE-E969-45F2-88EC-BAD201E783B0}"/>
    <dgm:cxn modelId="{7039647B-D32B-40CB-B4C4-AC51B5FD4912}" srcId="{A7C64D99-631A-448C-9AAE-E1A1FE76A3F6}" destId="{54D5B460-88F3-4FCB-96C6-D6CD61DE8544}" srcOrd="0" destOrd="0" parTransId="{3C4BC674-FFE7-4D86-81EA-023A7B65AB04}" sibTransId="{1359E325-4902-4576-AB71-88C04A8CF3AA}"/>
    <dgm:cxn modelId="{641510BA-8297-41EB-BDE2-C7FA7FCBDD09}" type="presOf" srcId="{89F00103-7A84-49EF-9F82-53676C1A00D4}" destId="{95F568ED-F09F-4E40-A215-A690DB9F5E17}" srcOrd="0" destOrd="0" presId="urn:microsoft.com/office/officeart/2018/5/layout/IconCircleLabelList"/>
    <dgm:cxn modelId="{62E63CC3-9561-4AE5-9516-6BDE2193A249}" srcId="{A7C64D99-631A-448C-9AAE-E1A1FE76A3F6}" destId="{7FEA36B7-BB10-4C91-840E-4C230CF1C46B}" srcOrd="2" destOrd="0" parTransId="{8E106AB7-5C95-40C4-9528-AA08967439A6}" sibTransId="{96A933FC-4570-4390-9883-168A379477F0}"/>
    <dgm:cxn modelId="{A490A7CC-983B-4A4D-B0B3-0EB30ADB7250}" type="presOf" srcId="{7FEA36B7-BB10-4C91-840E-4C230CF1C46B}" destId="{FA36B81B-0FD7-4466-B733-D1346708ABBD}" srcOrd="0" destOrd="0" presId="urn:microsoft.com/office/officeart/2018/5/layout/IconCircleLabelList"/>
    <dgm:cxn modelId="{81520798-F2A8-4CBC-BD90-132D2D1E41CC}" type="presParOf" srcId="{EC458AA4-40B2-4AF5-AB29-810B943A6178}" destId="{7D91AF62-D24D-4A46-BA74-885E93DADA11}" srcOrd="0" destOrd="0" presId="urn:microsoft.com/office/officeart/2018/5/layout/IconCircleLabelList"/>
    <dgm:cxn modelId="{CEC6AC22-AB33-4745-89C9-92C7FDF1C1DC}" type="presParOf" srcId="{7D91AF62-D24D-4A46-BA74-885E93DADA11}" destId="{C5549E70-781C-4B9E-8C32-FC7BD2EC0F1E}" srcOrd="0" destOrd="0" presId="urn:microsoft.com/office/officeart/2018/5/layout/IconCircleLabelList"/>
    <dgm:cxn modelId="{88C65934-B9C9-4E9B-B84D-DF94F97D1D96}" type="presParOf" srcId="{7D91AF62-D24D-4A46-BA74-885E93DADA11}" destId="{17407800-8A73-485E-B3C3-B26FEABB14C5}" srcOrd="1" destOrd="0" presId="urn:microsoft.com/office/officeart/2018/5/layout/IconCircleLabelList"/>
    <dgm:cxn modelId="{183D1D1D-286A-49FD-8EC3-D8DF733A29C4}" type="presParOf" srcId="{7D91AF62-D24D-4A46-BA74-885E93DADA11}" destId="{C13B6932-1225-4A40-A054-C546DB3E22EE}" srcOrd="2" destOrd="0" presId="urn:microsoft.com/office/officeart/2018/5/layout/IconCircleLabelList"/>
    <dgm:cxn modelId="{2E7FEE6F-A0AB-498E-98D2-7FA0344D344B}" type="presParOf" srcId="{7D91AF62-D24D-4A46-BA74-885E93DADA11}" destId="{EE0E0EBF-42CC-4237-BEA9-4FB196531809}" srcOrd="3" destOrd="0" presId="urn:microsoft.com/office/officeart/2018/5/layout/IconCircleLabelList"/>
    <dgm:cxn modelId="{FD154048-4B4B-4010-BB40-66B5C3CA838C}" type="presParOf" srcId="{EC458AA4-40B2-4AF5-AB29-810B943A6178}" destId="{8080C74A-F242-4286-A17E-258806DD7760}" srcOrd="1" destOrd="0" presId="urn:microsoft.com/office/officeart/2018/5/layout/IconCircleLabelList"/>
    <dgm:cxn modelId="{C5479954-333E-4153-BF9E-71770EE617AD}" type="presParOf" srcId="{EC458AA4-40B2-4AF5-AB29-810B943A6178}" destId="{2524F72E-B218-4014-A726-30F4E9D28DF8}" srcOrd="2" destOrd="0" presId="urn:microsoft.com/office/officeart/2018/5/layout/IconCircleLabelList"/>
    <dgm:cxn modelId="{6A1D3797-7E28-4843-A534-D1AD4F9DF0CD}" type="presParOf" srcId="{2524F72E-B218-4014-A726-30F4E9D28DF8}" destId="{AD53F54A-5C14-4331-9FAF-7CA9543772E6}" srcOrd="0" destOrd="0" presId="urn:microsoft.com/office/officeart/2018/5/layout/IconCircleLabelList"/>
    <dgm:cxn modelId="{8BD76677-EE99-46E7-97D4-CF0C92EFA37E}" type="presParOf" srcId="{2524F72E-B218-4014-A726-30F4E9D28DF8}" destId="{CDBB9D63-6560-4432-8A34-1969207F34AB}" srcOrd="1" destOrd="0" presId="urn:microsoft.com/office/officeart/2018/5/layout/IconCircleLabelList"/>
    <dgm:cxn modelId="{113307B5-6918-4422-A8B0-F9977DBC91D8}" type="presParOf" srcId="{2524F72E-B218-4014-A726-30F4E9D28DF8}" destId="{FC2E63DD-A493-4808-94AF-2076906B94A8}" srcOrd="2" destOrd="0" presId="urn:microsoft.com/office/officeart/2018/5/layout/IconCircleLabelList"/>
    <dgm:cxn modelId="{FA1FFF48-3A80-49BC-ABDF-193722553D8C}" type="presParOf" srcId="{2524F72E-B218-4014-A726-30F4E9D28DF8}" destId="{C4465D39-4773-4197-BC23-EB718740AB7F}" srcOrd="3" destOrd="0" presId="urn:microsoft.com/office/officeart/2018/5/layout/IconCircleLabelList"/>
    <dgm:cxn modelId="{F8C7DE9E-7CEC-416F-AFC5-5895C8532A5A}" type="presParOf" srcId="{EC458AA4-40B2-4AF5-AB29-810B943A6178}" destId="{1E570C0B-9367-4981-B710-7EB821B1BDCF}" srcOrd="3" destOrd="0" presId="urn:microsoft.com/office/officeart/2018/5/layout/IconCircleLabelList"/>
    <dgm:cxn modelId="{1A144FFA-27DA-4137-B565-057EE8CC5EC6}" type="presParOf" srcId="{EC458AA4-40B2-4AF5-AB29-810B943A6178}" destId="{E96F6B03-D5C1-47BD-98B2-E1411366A715}" srcOrd="4" destOrd="0" presId="urn:microsoft.com/office/officeart/2018/5/layout/IconCircleLabelList"/>
    <dgm:cxn modelId="{132E402F-996C-4C7D-8B18-45FB1BE4DD0A}" type="presParOf" srcId="{E96F6B03-D5C1-47BD-98B2-E1411366A715}" destId="{CE272170-A82F-4FBC-9D40-B0B67DBED972}" srcOrd="0" destOrd="0" presId="urn:microsoft.com/office/officeart/2018/5/layout/IconCircleLabelList"/>
    <dgm:cxn modelId="{60E07166-911E-429A-9F73-894B0433C412}" type="presParOf" srcId="{E96F6B03-D5C1-47BD-98B2-E1411366A715}" destId="{16E13789-FA63-4B37-A9C7-A11EC0106144}" srcOrd="1" destOrd="0" presId="urn:microsoft.com/office/officeart/2018/5/layout/IconCircleLabelList"/>
    <dgm:cxn modelId="{A5F74B38-E705-4D54-ACE0-5955A69A2E53}" type="presParOf" srcId="{E96F6B03-D5C1-47BD-98B2-E1411366A715}" destId="{7E0D438F-E158-4B88-85E9-A21F23889D97}" srcOrd="2" destOrd="0" presId="urn:microsoft.com/office/officeart/2018/5/layout/IconCircleLabelList"/>
    <dgm:cxn modelId="{B0E00113-9128-4BA3-8E8C-927A6FA047C1}" type="presParOf" srcId="{E96F6B03-D5C1-47BD-98B2-E1411366A715}" destId="{FA36B81B-0FD7-4466-B733-D1346708ABBD}" srcOrd="3" destOrd="0" presId="urn:microsoft.com/office/officeart/2018/5/layout/IconCircleLabelList"/>
    <dgm:cxn modelId="{06AD9826-01A4-4721-B0AA-77EA99FE17AD}" type="presParOf" srcId="{EC458AA4-40B2-4AF5-AB29-810B943A6178}" destId="{E349E595-DC4D-42F4-9345-43A565C0788F}" srcOrd="5" destOrd="0" presId="urn:microsoft.com/office/officeart/2018/5/layout/IconCircleLabelList"/>
    <dgm:cxn modelId="{9952A865-2B6A-4563-90A6-4EA1F9730731}" type="presParOf" srcId="{EC458AA4-40B2-4AF5-AB29-810B943A6178}" destId="{14080629-0CFB-4E37-98E9-78186CAB2C5F}" srcOrd="6" destOrd="0" presId="urn:microsoft.com/office/officeart/2018/5/layout/IconCircleLabelList"/>
    <dgm:cxn modelId="{4D4D16B4-7B42-4B63-B2AB-B97FB89D744B}" type="presParOf" srcId="{14080629-0CFB-4E37-98E9-78186CAB2C5F}" destId="{6CF89270-E5E6-4249-9946-1E49D8C3C0E6}" srcOrd="0" destOrd="0" presId="urn:microsoft.com/office/officeart/2018/5/layout/IconCircleLabelList"/>
    <dgm:cxn modelId="{4C988C5A-55B6-43B4-A589-961A2E2FE00E}" type="presParOf" srcId="{14080629-0CFB-4E37-98E9-78186CAB2C5F}" destId="{685DFD35-D03C-4294-B59A-076252953162}" srcOrd="1" destOrd="0" presId="urn:microsoft.com/office/officeart/2018/5/layout/IconCircleLabelList"/>
    <dgm:cxn modelId="{608A1267-6413-45D7-82EE-66B6A3A1D67E}" type="presParOf" srcId="{14080629-0CFB-4E37-98E9-78186CAB2C5F}" destId="{4996182E-68E2-400C-A0C9-28661F3809CA}" srcOrd="2" destOrd="0" presId="urn:microsoft.com/office/officeart/2018/5/layout/IconCircleLabelList"/>
    <dgm:cxn modelId="{1C52FB5A-66C7-40A2-9BD7-2CD7562905E3}" type="presParOf" srcId="{14080629-0CFB-4E37-98E9-78186CAB2C5F}" destId="{95F568ED-F09F-4E40-A215-A690DB9F5E1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DC23D2B-5541-410C-9251-FA68FBB28812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52092356-B838-46E2-9DEA-FEF2B40CE1A1}">
      <dgm:prSet/>
      <dgm:spPr/>
      <dgm:t>
        <a:bodyPr/>
        <a:lstStyle/>
        <a:p>
          <a:pPr>
            <a:defRPr cap="all"/>
          </a:pPr>
          <a:r>
            <a:rPr lang="en-US"/>
            <a:t>Cadastro completo de filmes e participantes</a:t>
          </a:r>
        </a:p>
      </dgm:t>
    </dgm:pt>
    <dgm:pt modelId="{5607A60B-149B-48AA-B158-7384BE91A436}" type="parTrans" cxnId="{E1D5055E-3AAA-4010-81AA-16FE39291E8D}">
      <dgm:prSet/>
      <dgm:spPr/>
      <dgm:t>
        <a:bodyPr/>
        <a:lstStyle/>
        <a:p>
          <a:endParaRPr lang="en-US"/>
        </a:p>
      </dgm:t>
    </dgm:pt>
    <dgm:pt modelId="{E80A307E-ACED-48D9-AB0E-ABE6ACAE9A60}" type="sibTrans" cxnId="{E1D5055E-3AAA-4010-81AA-16FE39291E8D}">
      <dgm:prSet/>
      <dgm:spPr/>
      <dgm:t>
        <a:bodyPr/>
        <a:lstStyle/>
        <a:p>
          <a:endParaRPr lang="en-US"/>
        </a:p>
      </dgm:t>
    </dgm:pt>
    <dgm:pt modelId="{3CF11CFA-498C-4C3A-A948-00F1D0AD1E3A}">
      <dgm:prSet/>
      <dgm:spPr/>
      <dgm:t>
        <a:bodyPr/>
        <a:lstStyle/>
        <a:p>
          <a:pPr>
            <a:defRPr cap="all"/>
          </a:pPr>
          <a:r>
            <a:rPr lang="en-US"/>
            <a:t>Controle de sessões e disponibilidade de ingressos</a:t>
          </a:r>
        </a:p>
      </dgm:t>
    </dgm:pt>
    <dgm:pt modelId="{C71C8698-7F0E-4B60-A209-EE3FD15C4661}" type="parTrans" cxnId="{A0F76E91-F187-4D93-A48C-BF0ED00496D3}">
      <dgm:prSet/>
      <dgm:spPr/>
      <dgm:t>
        <a:bodyPr/>
        <a:lstStyle/>
        <a:p>
          <a:endParaRPr lang="en-US"/>
        </a:p>
      </dgm:t>
    </dgm:pt>
    <dgm:pt modelId="{FF4CCA04-4F48-4035-B8E5-1141393E040B}" type="sibTrans" cxnId="{A0F76E91-F187-4D93-A48C-BF0ED00496D3}">
      <dgm:prSet/>
      <dgm:spPr/>
      <dgm:t>
        <a:bodyPr/>
        <a:lstStyle/>
        <a:p>
          <a:endParaRPr lang="en-US"/>
        </a:p>
      </dgm:t>
    </dgm:pt>
    <dgm:pt modelId="{04182ABA-5420-42D9-A47D-16D9AEC0C9B2}">
      <dgm:prSet/>
      <dgm:spPr/>
      <dgm:t>
        <a:bodyPr/>
        <a:lstStyle/>
        <a:p>
          <a:pPr>
            <a:defRPr cap="all"/>
          </a:pPr>
          <a:r>
            <a:rPr lang="en-US" dirty="0"/>
            <a:t>View para </a:t>
          </a:r>
          <a:r>
            <a:rPr lang="en-US" dirty="0" err="1"/>
            <a:t>Filmes</a:t>
          </a:r>
          <a:r>
            <a:rPr lang="en-US" dirty="0"/>
            <a:t> </a:t>
          </a:r>
          <a:r>
            <a:rPr lang="en-US" dirty="0" err="1"/>
            <a:t>em</a:t>
          </a:r>
          <a:r>
            <a:rPr lang="en-US" dirty="0"/>
            <a:t> </a:t>
          </a:r>
          <a:r>
            <a:rPr lang="en-US" dirty="0" err="1"/>
            <a:t>cartaz</a:t>
          </a:r>
          <a:endParaRPr lang="en-US" dirty="0"/>
        </a:p>
      </dgm:t>
    </dgm:pt>
    <dgm:pt modelId="{E2EA46F3-448A-46B0-ADC4-0F16438A345D}" type="parTrans" cxnId="{112446BF-23A8-4B90-9ACC-E7BB21930669}">
      <dgm:prSet/>
      <dgm:spPr/>
      <dgm:t>
        <a:bodyPr/>
        <a:lstStyle/>
        <a:p>
          <a:endParaRPr lang="en-US"/>
        </a:p>
      </dgm:t>
    </dgm:pt>
    <dgm:pt modelId="{5A6BD5DE-EE0F-42CC-A8B0-F2DB481BF5A8}" type="sibTrans" cxnId="{112446BF-23A8-4B90-9ACC-E7BB21930669}">
      <dgm:prSet/>
      <dgm:spPr/>
      <dgm:t>
        <a:bodyPr/>
        <a:lstStyle/>
        <a:p>
          <a:endParaRPr lang="en-US"/>
        </a:p>
      </dgm:t>
    </dgm:pt>
    <dgm:pt modelId="{9353C980-90AE-4CF8-A1B3-8E6EC6051B7F}">
      <dgm:prSet/>
      <dgm:spPr/>
      <dgm:t>
        <a:bodyPr/>
        <a:lstStyle/>
        <a:p>
          <a:pPr>
            <a:defRPr cap="all"/>
          </a:pPr>
          <a:r>
            <a:rPr lang="en-US" dirty="0"/>
            <a:t>Trigger para </a:t>
          </a:r>
          <a:r>
            <a:rPr lang="en-US" dirty="0" err="1"/>
            <a:t>aplicar</a:t>
          </a:r>
          <a:r>
            <a:rPr lang="en-US" dirty="0"/>
            <a:t> </a:t>
          </a:r>
          <a:r>
            <a:rPr lang="en-US" dirty="0" err="1"/>
            <a:t>desconto</a:t>
          </a:r>
          <a:r>
            <a:rPr lang="en-US" dirty="0"/>
            <a:t> de </a:t>
          </a:r>
          <a:r>
            <a:rPr lang="en-US" dirty="0" err="1"/>
            <a:t>estudante</a:t>
          </a:r>
          <a:endParaRPr lang="en-US" dirty="0"/>
        </a:p>
      </dgm:t>
    </dgm:pt>
    <dgm:pt modelId="{C11F2846-9961-4AD5-9E2C-DFF6B91830B3}" type="parTrans" cxnId="{CB13F6FF-0D51-4A89-8E19-204EFAE2BA7F}">
      <dgm:prSet/>
      <dgm:spPr/>
      <dgm:t>
        <a:bodyPr/>
        <a:lstStyle/>
        <a:p>
          <a:endParaRPr lang="en-US"/>
        </a:p>
      </dgm:t>
    </dgm:pt>
    <dgm:pt modelId="{3DBF145A-D0E5-4E86-A391-A1721E2B1FE2}" type="sibTrans" cxnId="{CB13F6FF-0D51-4A89-8E19-204EFAE2BA7F}">
      <dgm:prSet/>
      <dgm:spPr/>
      <dgm:t>
        <a:bodyPr/>
        <a:lstStyle/>
        <a:p>
          <a:endParaRPr lang="en-US"/>
        </a:p>
      </dgm:t>
    </dgm:pt>
    <dgm:pt modelId="{71AEA93E-76A2-428B-BA65-F459A6E9BE37}" type="pres">
      <dgm:prSet presAssocID="{2DC23D2B-5541-410C-9251-FA68FBB28812}" presName="root" presStyleCnt="0">
        <dgm:presLayoutVars>
          <dgm:dir/>
          <dgm:resizeHandles val="exact"/>
        </dgm:presLayoutVars>
      </dgm:prSet>
      <dgm:spPr/>
    </dgm:pt>
    <dgm:pt modelId="{9065E2E1-F550-41C0-B8AA-AFD1AA6CC6F6}" type="pres">
      <dgm:prSet presAssocID="{52092356-B838-46E2-9DEA-FEF2B40CE1A1}" presName="compNode" presStyleCnt="0"/>
      <dgm:spPr/>
    </dgm:pt>
    <dgm:pt modelId="{5DBCBB9E-B283-49C9-BB76-AA835B32A11A}" type="pres">
      <dgm:prSet presAssocID="{52092356-B838-46E2-9DEA-FEF2B40CE1A1}" presName="iconBgRect" presStyleLbl="bgShp" presStyleIdx="0" presStyleCnt="4"/>
      <dgm:spPr/>
    </dgm:pt>
    <dgm:pt modelId="{9C216312-B62F-4901-90AC-3CC38E3108C4}" type="pres">
      <dgm:prSet presAssocID="{52092356-B838-46E2-9DEA-FEF2B40CE1A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42AE5007-AEF7-4B70-9575-9026E50A5FBD}" type="pres">
      <dgm:prSet presAssocID="{52092356-B838-46E2-9DEA-FEF2B40CE1A1}" presName="spaceRect" presStyleCnt="0"/>
      <dgm:spPr/>
    </dgm:pt>
    <dgm:pt modelId="{F5C3B875-0E44-4DA7-851B-7C6F40CE1C77}" type="pres">
      <dgm:prSet presAssocID="{52092356-B838-46E2-9DEA-FEF2B40CE1A1}" presName="textRect" presStyleLbl="revTx" presStyleIdx="0" presStyleCnt="4">
        <dgm:presLayoutVars>
          <dgm:chMax val="1"/>
          <dgm:chPref val="1"/>
        </dgm:presLayoutVars>
      </dgm:prSet>
      <dgm:spPr/>
    </dgm:pt>
    <dgm:pt modelId="{D0DFA06A-D793-4D37-BE54-26E7F0DC02A5}" type="pres">
      <dgm:prSet presAssocID="{E80A307E-ACED-48D9-AB0E-ABE6ACAE9A60}" presName="sibTrans" presStyleCnt="0"/>
      <dgm:spPr/>
    </dgm:pt>
    <dgm:pt modelId="{64BE7AAE-1DA6-40EB-8B7D-C397D169B1A1}" type="pres">
      <dgm:prSet presAssocID="{3CF11CFA-498C-4C3A-A948-00F1D0AD1E3A}" presName="compNode" presStyleCnt="0"/>
      <dgm:spPr/>
    </dgm:pt>
    <dgm:pt modelId="{D8B402CF-19E3-41BC-8BFB-60DDAF4858BF}" type="pres">
      <dgm:prSet presAssocID="{3CF11CFA-498C-4C3A-A948-00F1D0AD1E3A}" presName="iconBgRect" presStyleLbl="bgShp" presStyleIdx="1" presStyleCnt="4"/>
      <dgm:spPr/>
    </dgm:pt>
    <dgm:pt modelId="{4681EA10-FC36-4A78-8918-05DC8EF078A2}" type="pres">
      <dgm:prSet presAssocID="{3CF11CFA-498C-4C3A-A948-00F1D0AD1E3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uário"/>
        </a:ext>
      </dgm:extLst>
    </dgm:pt>
    <dgm:pt modelId="{4364A4EA-A759-40AE-981D-C0BDD1C3B436}" type="pres">
      <dgm:prSet presAssocID="{3CF11CFA-498C-4C3A-A948-00F1D0AD1E3A}" presName="spaceRect" presStyleCnt="0"/>
      <dgm:spPr/>
    </dgm:pt>
    <dgm:pt modelId="{1F1FF943-8EC3-4F72-8D84-972BE32D2C49}" type="pres">
      <dgm:prSet presAssocID="{3CF11CFA-498C-4C3A-A948-00F1D0AD1E3A}" presName="textRect" presStyleLbl="revTx" presStyleIdx="1" presStyleCnt="4">
        <dgm:presLayoutVars>
          <dgm:chMax val="1"/>
          <dgm:chPref val="1"/>
        </dgm:presLayoutVars>
      </dgm:prSet>
      <dgm:spPr/>
    </dgm:pt>
    <dgm:pt modelId="{52655F6B-F3B0-4D99-8E55-D87F3BC528D1}" type="pres">
      <dgm:prSet presAssocID="{FF4CCA04-4F48-4035-B8E5-1141393E040B}" presName="sibTrans" presStyleCnt="0"/>
      <dgm:spPr/>
    </dgm:pt>
    <dgm:pt modelId="{61134E1C-F3A6-49D0-8759-DEE92E6D9181}" type="pres">
      <dgm:prSet presAssocID="{04182ABA-5420-42D9-A47D-16D9AEC0C9B2}" presName="compNode" presStyleCnt="0"/>
      <dgm:spPr/>
    </dgm:pt>
    <dgm:pt modelId="{639CA44C-4A7D-4A11-8CC1-96819338B2A6}" type="pres">
      <dgm:prSet presAssocID="{04182ABA-5420-42D9-A47D-16D9AEC0C9B2}" presName="iconBgRect" presStyleLbl="bgShp" presStyleIdx="2" presStyleCnt="4"/>
      <dgm:spPr/>
    </dgm:pt>
    <dgm:pt modelId="{2967E7D2-7C67-4EBB-A0CD-1C702F1A204B}" type="pres">
      <dgm:prSet presAssocID="{04182ABA-5420-42D9-A47D-16D9AEC0C9B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fessor"/>
        </a:ext>
      </dgm:extLst>
    </dgm:pt>
    <dgm:pt modelId="{DEA82D21-1515-4CE6-BF38-7901268E244A}" type="pres">
      <dgm:prSet presAssocID="{04182ABA-5420-42D9-A47D-16D9AEC0C9B2}" presName="spaceRect" presStyleCnt="0"/>
      <dgm:spPr/>
    </dgm:pt>
    <dgm:pt modelId="{F256C17A-FA68-4AE0-A6DE-5456C06C7C18}" type="pres">
      <dgm:prSet presAssocID="{04182ABA-5420-42D9-A47D-16D9AEC0C9B2}" presName="textRect" presStyleLbl="revTx" presStyleIdx="2" presStyleCnt="4">
        <dgm:presLayoutVars>
          <dgm:chMax val="1"/>
          <dgm:chPref val="1"/>
        </dgm:presLayoutVars>
      </dgm:prSet>
      <dgm:spPr/>
    </dgm:pt>
    <dgm:pt modelId="{951CDF3C-32DA-4A8F-958D-2747992E3B57}" type="pres">
      <dgm:prSet presAssocID="{5A6BD5DE-EE0F-42CC-A8B0-F2DB481BF5A8}" presName="sibTrans" presStyleCnt="0"/>
      <dgm:spPr/>
    </dgm:pt>
    <dgm:pt modelId="{CC2C23BB-BDD8-481B-B0E2-205DEC9183F0}" type="pres">
      <dgm:prSet presAssocID="{9353C980-90AE-4CF8-A1B3-8E6EC6051B7F}" presName="compNode" presStyleCnt="0"/>
      <dgm:spPr/>
    </dgm:pt>
    <dgm:pt modelId="{D0115979-1EAB-4440-BB88-2E3678577757}" type="pres">
      <dgm:prSet presAssocID="{9353C980-90AE-4CF8-A1B3-8E6EC6051B7F}" presName="iconBgRect" presStyleLbl="bgShp" presStyleIdx="3" presStyleCnt="4"/>
      <dgm:spPr/>
    </dgm:pt>
    <dgm:pt modelId="{8843F324-DD45-4357-9BB6-5BD344EA3AE3}" type="pres">
      <dgm:prSet presAssocID="{9353C980-90AE-4CF8-A1B3-8E6EC6051B7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viso"/>
        </a:ext>
      </dgm:extLst>
    </dgm:pt>
    <dgm:pt modelId="{61704AA5-7C7D-4875-8298-4B0D009D37A1}" type="pres">
      <dgm:prSet presAssocID="{9353C980-90AE-4CF8-A1B3-8E6EC6051B7F}" presName="spaceRect" presStyleCnt="0"/>
      <dgm:spPr/>
    </dgm:pt>
    <dgm:pt modelId="{88524D0D-15DE-412E-B7B4-57210D17D97D}" type="pres">
      <dgm:prSet presAssocID="{9353C980-90AE-4CF8-A1B3-8E6EC6051B7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E1D5055E-3AAA-4010-81AA-16FE39291E8D}" srcId="{2DC23D2B-5541-410C-9251-FA68FBB28812}" destId="{52092356-B838-46E2-9DEA-FEF2B40CE1A1}" srcOrd="0" destOrd="0" parTransId="{5607A60B-149B-48AA-B158-7384BE91A436}" sibTransId="{E80A307E-ACED-48D9-AB0E-ABE6ACAE9A60}"/>
    <dgm:cxn modelId="{0D4C9F7A-4CE3-4949-847A-DDFA83E7A305}" type="presOf" srcId="{2DC23D2B-5541-410C-9251-FA68FBB28812}" destId="{71AEA93E-76A2-428B-BA65-F459A6E9BE37}" srcOrd="0" destOrd="0" presId="urn:microsoft.com/office/officeart/2018/5/layout/IconCircleLabelList"/>
    <dgm:cxn modelId="{99EAD181-2A5C-4740-9F4B-871A2D2394F0}" type="presOf" srcId="{52092356-B838-46E2-9DEA-FEF2B40CE1A1}" destId="{F5C3B875-0E44-4DA7-851B-7C6F40CE1C77}" srcOrd="0" destOrd="0" presId="urn:microsoft.com/office/officeart/2018/5/layout/IconCircleLabelList"/>
    <dgm:cxn modelId="{92015190-A23F-4430-A3BD-200053C8F10B}" type="presOf" srcId="{9353C980-90AE-4CF8-A1B3-8E6EC6051B7F}" destId="{88524D0D-15DE-412E-B7B4-57210D17D97D}" srcOrd="0" destOrd="0" presId="urn:microsoft.com/office/officeart/2018/5/layout/IconCircleLabelList"/>
    <dgm:cxn modelId="{A0F76E91-F187-4D93-A48C-BF0ED00496D3}" srcId="{2DC23D2B-5541-410C-9251-FA68FBB28812}" destId="{3CF11CFA-498C-4C3A-A948-00F1D0AD1E3A}" srcOrd="1" destOrd="0" parTransId="{C71C8698-7F0E-4B60-A209-EE3FD15C4661}" sibTransId="{FF4CCA04-4F48-4035-B8E5-1141393E040B}"/>
    <dgm:cxn modelId="{112446BF-23A8-4B90-9ACC-E7BB21930669}" srcId="{2DC23D2B-5541-410C-9251-FA68FBB28812}" destId="{04182ABA-5420-42D9-A47D-16D9AEC0C9B2}" srcOrd="2" destOrd="0" parTransId="{E2EA46F3-448A-46B0-ADC4-0F16438A345D}" sibTransId="{5A6BD5DE-EE0F-42CC-A8B0-F2DB481BF5A8}"/>
    <dgm:cxn modelId="{801AA6C9-0A80-4923-A0CD-CA8429AE2AFD}" type="presOf" srcId="{3CF11CFA-498C-4C3A-A948-00F1D0AD1E3A}" destId="{1F1FF943-8EC3-4F72-8D84-972BE32D2C49}" srcOrd="0" destOrd="0" presId="urn:microsoft.com/office/officeart/2018/5/layout/IconCircleLabelList"/>
    <dgm:cxn modelId="{643850F0-B643-4A9A-91F6-49E5E31242BE}" type="presOf" srcId="{04182ABA-5420-42D9-A47D-16D9AEC0C9B2}" destId="{F256C17A-FA68-4AE0-A6DE-5456C06C7C18}" srcOrd="0" destOrd="0" presId="urn:microsoft.com/office/officeart/2018/5/layout/IconCircleLabelList"/>
    <dgm:cxn modelId="{CB13F6FF-0D51-4A89-8E19-204EFAE2BA7F}" srcId="{2DC23D2B-5541-410C-9251-FA68FBB28812}" destId="{9353C980-90AE-4CF8-A1B3-8E6EC6051B7F}" srcOrd="3" destOrd="0" parTransId="{C11F2846-9961-4AD5-9E2C-DFF6B91830B3}" sibTransId="{3DBF145A-D0E5-4E86-A391-A1721E2B1FE2}"/>
    <dgm:cxn modelId="{FE28716F-765D-4830-ABFA-0D4D9429B074}" type="presParOf" srcId="{71AEA93E-76A2-428B-BA65-F459A6E9BE37}" destId="{9065E2E1-F550-41C0-B8AA-AFD1AA6CC6F6}" srcOrd="0" destOrd="0" presId="urn:microsoft.com/office/officeart/2018/5/layout/IconCircleLabelList"/>
    <dgm:cxn modelId="{6CD3F85B-0D66-4D01-B262-0DA10FC40DC1}" type="presParOf" srcId="{9065E2E1-F550-41C0-B8AA-AFD1AA6CC6F6}" destId="{5DBCBB9E-B283-49C9-BB76-AA835B32A11A}" srcOrd="0" destOrd="0" presId="urn:microsoft.com/office/officeart/2018/5/layout/IconCircleLabelList"/>
    <dgm:cxn modelId="{7DCB3403-E4DC-47D5-B6E3-ED69856B9996}" type="presParOf" srcId="{9065E2E1-F550-41C0-B8AA-AFD1AA6CC6F6}" destId="{9C216312-B62F-4901-90AC-3CC38E3108C4}" srcOrd="1" destOrd="0" presId="urn:microsoft.com/office/officeart/2018/5/layout/IconCircleLabelList"/>
    <dgm:cxn modelId="{7E4587A0-26A8-4B19-9174-76B6AE213DAD}" type="presParOf" srcId="{9065E2E1-F550-41C0-B8AA-AFD1AA6CC6F6}" destId="{42AE5007-AEF7-4B70-9575-9026E50A5FBD}" srcOrd="2" destOrd="0" presId="urn:microsoft.com/office/officeart/2018/5/layout/IconCircleLabelList"/>
    <dgm:cxn modelId="{850CB704-453C-4ACF-825A-BAA57CC1A895}" type="presParOf" srcId="{9065E2E1-F550-41C0-B8AA-AFD1AA6CC6F6}" destId="{F5C3B875-0E44-4DA7-851B-7C6F40CE1C77}" srcOrd="3" destOrd="0" presId="urn:microsoft.com/office/officeart/2018/5/layout/IconCircleLabelList"/>
    <dgm:cxn modelId="{8AE347C7-9BAC-4541-B955-000A15763683}" type="presParOf" srcId="{71AEA93E-76A2-428B-BA65-F459A6E9BE37}" destId="{D0DFA06A-D793-4D37-BE54-26E7F0DC02A5}" srcOrd="1" destOrd="0" presId="urn:microsoft.com/office/officeart/2018/5/layout/IconCircleLabelList"/>
    <dgm:cxn modelId="{A11EDE86-8A39-45B7-B132-6BDD6707921E}" type="presParOf" srcId="{71AEA93E-76A2-428B-BA65-F459A6E9BE37}" destId="{64BE7AAE-1DA6-40EB-8B7D-C397D169B1A1}" srcOrd="2" destOrd="0" presId="urn:microsoft.com/office/officeart/2018/5/layout/IconCircleLabelList"/>
    <dgm:cxn modelId="{4127772A-7593-4A5F-A175-1D1F5EB6B18F}" type="presParOf" srcId="{64BE7AAE-1DA6-40EB-8B7D-C397D169B1A1}" destId="{D8B402CF-19E3-41BC-8BFB-60DDAF4858BF}" srcOrd="0" destOrd="0" presId="urn:microsoft.com/office/officeart/2018/5/layout/IconCircleLabelList"/>
    <dgm:cxn modelId="{A858C2AB-96A1-42BC-88CB-00198883BDFF}" type="presParOf" srcId="{64BE7AAE-1DA6-40EB-8B7D-C397D169B1A1}" destId="{4681EA10-FC36-4A78-8918-05DC8EF078A2}" srcOrd="1" destOrd="0" presId="urn:microsoft.com/office/officeart/2018/5/layout/IconCircleLabelList"/>
    <dgm:cxn modelId="{0C220D15-7ECB-48B3-833C-F2187302F7E4}" type="presParOf" srcId="{64BE7AAE-1DA6-40EB-8B7D-C397D169B1A1}" destId="{4364A4EA-A759-40AE-981D-C0BDD1C3B436}" srcOrd="2" destOrd="0" presId="urn:microsoft.com/office/officeart/2018/5/layout/IconCircleLabelList"/>
    <dgm:cxn modelId="{EB479F9E-D040-4AC0-8A0C-7A6CF4344F03}" type="presParOf" srcId="{64BE7AAE-1DA6-40EB-8B7D-C397D169B1A1}" destId="{1F1FF943-8EC3-4F72-8D84-972BE32D2C49}" srcOrd="3" destOrd="0" presId="urn:microsoft.com/office/officeart/2018/5/layout/IconCircleLabelList"/>
    <dgm:cxn modelId="{05749336-64B8-404B-B65A-9F516352071C}" type="presParOf" srcId="{71AEA93E-76A2-428B-BA65-F459A6E9BE37}" destId="{52655F6B-F3B0-4D99-8E55-D87F3BC528D1}" srcOrd="3" destOrd="0" presId="urn:microsoft.com/office/officeart/2018/5/layout/IconCircleLabelList"/>
    <dgm:cxn modelId="{2F42548E-89A5-42BE-9523-ECE7C6A3BE11}" type="presParOf" srcId="{71AEA93E-76A2-428B-BA65-F459A6E9BE37}" destId="{61134E1C-F3A6-49D0-8759-DEE92E6D9181}" srcOrd="4" destOrd="0" presId="urn:microsoft.com/office/officeart/2018/5/layout/IconCircleLabelList"/>
    <dgm:cxn modelId="{934A8195-D47C-4057-A1FC-F390BDAF66F6}" type="presParOf" srcId="{61134E1C-F3A6-49D0-8759-DEE92E6D9181}" destId="{639CA44C-4A7D-4A11-8CC1-96819338B2A6}" srcOrd="0" destOrd="0" presId="urn:microsoft.com/office/officeart/2018/5/layout/IconCircleLabelList"/>
    <dgm:cxn modelId="{D711BCD9-168B-4607-B2E4-E09B9B48C91C}" type="presParOf" srcId="{61134E1C-F3A6-49D0-8759-DEE92E6D9181}" destId="{2967E7D2-7C67-4EBB-A0CD-1C702F1A204B}" srcOrd="1" destOrd="0" presId="urn:microsoft.com/office/officeart/2018/5/layout/IconCircleLabelList"/>
    <dgm:cxn modelId="{B8D4166E-B5D7-4E03-8CAF-18D7430649A8}" type="presParOf" srcId="{61134E1C-F3A6-49D0-8759-DEE92E6D9181}" destId="{DEA82D21-1515-4CE6-BF38-7901268E244A}" srcOrd="2" destOrd="0" presId="urn:microsoft.com/office/officeart/2018/5/layout/IconCircleLabelList"/>
    <dgm:cxn modelId="{CFAA28F6-6BEC-481C-B1F4-755C3C34AE4B}" type="presParOf" srcId="{61134E1C-F3A6-49D0-8759-DEE92E6D9181}" destId="{F256C17A-FA68-4AE0-A6DE-5456C06C7C18}" srcOrd="3" destOrd="0" presId="urn:microsoft.com/office/officeart/2018/5/layout/IconCircleLabelList"/>
    <dgm:cxn modelId="{6C8C1B01-DD81-42D7-B411-795EA5918533}" type="presParOf" srcId="{71AEA93E-76A2-428B-BA65-F459A6E9BE37}" destId="{951CDF3C-32DA-4A8F-958D-2747992E3B57}" srcOrd="5" destOrd="0" presId="urn:microsoft.com/office/officeart/2018/5/layout/IconCircleLabelList"/>
    <dgm:cxn modelId="{1C4554A1-A069-4540-8243-21D8C4412777}" type="presParOf" srcId="{71AEA93E-76A2-428B-BA65-F459A6E9BE37}" destId="{CC2C23BB-BDD8-481B-B0E2-205DEC9183F0}" srcOrd="6" destOrd="0" presId="urn:microsoft.com/office/officeart/2018/5/layout/IconCircleLabelList"/>
    <dgm:cxn modelId="{F48EB206-3532-4414-9895-FBF592121540}" type="presParOf" srcId="{CC2C23BB-BDD8-481B-B0E2-205DEC9183F0}" destId="{D0115979-1EAB-4440-BB88-2E3678577757}" srcOrd="0" destOrd="0" presId="urn:microsoft.com/office/officeart/2018/5/layout/IconCircleLabelList"/>
    <dgm:cxn modelId="{F8314A06-DD3A-4647-9987-A2EE21140C18}" type="presParOf" srcId="{CC2C23BB-BDD8-481B-B0E2-205DEC9183F0}" destId="{8843F324-DD45-4357-9BB6-5BD344EA3AE3}" srcOrd="1" destOrd="0" presId="urn:microsoft.com/office/officeart/2018/5/layout/IconCircleLabelList"/>
    <dgm:cxn modelId="{B59D4DD9-B75F-48F0-9922-19242F94D7D3}" type="presParOf" srcId="{CC2C23BB-BDD8-481B-B0E2-205DEC9183F0}" destId="{61704AA5-7C7D-4875-8298-4B0D009D37A1}" srcOrd="2" destOrd="0" presId="urn:microsoft.com/office/officeart/2018/5/layout/IconCircleLabelList"/>
    <dgm:cxn modelId="{DAE0B3A7-C70D-4C6A-A698-DA8E8271D0D1}" type="presParOf" srcId="{CC2C23BB-BDD8-481B-B0E2-205DEC9183F0}" destId="{88524D0D-15DE-412E-B7B4-57210D17D97D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0574A6A-3A1E-48C4-8768-B8E084C650F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29AC127-7F10-4851-84FA-EE830DE8E6AD}">
      <dgm:prSet/>
      <dgm:spPr/>
      <dgm:t>
        <a:bodyPr/>
        <a:lstStyle/>
        <a:p>
          <a:r>
            <a:rPr lang="pt-BR" dirty="0"/>
            <a:t>Filmes e Atores</a:t>
          </a:r>
          <a:endParaRPr lang="en-US" dirty="0"/>
        </a:p>
      </dgm:t>
    </dgm:pt>
    <dgm:pt modelId="{5F1A55A6-ADF3-4099-BABF-375FCC1B1A27}" type="parTrans" cxnId="{6AEEE0F0-A017-40ED-869F-7B9CA5DD1098}">
      <dgm:prSet/>
      <dgm:spPr/>
      <dgm:t>
        <a:bodyPr/>
        <a:lstStyle/>
        <a:p>
          <a:endParaRPr lang="en-US"/>
        </a:p>
      </dgm:t>
    </dgm:pt>
    <dgm:pt modelId="{C01A144B-D2E3-4BB0-9FF9-AF6C435B2585}" type="sibTrans" cxnId="{6AEEE0F0-A017-40ED-869F-7B9CA5DD1098}">
      <dgm:prSet/>
      <dgm:spPr/>
      <dgm:t>
        <a:bodyPr/>
        <a:lstStyle/>
        <a:p>
          <a:endParaRPr lang="en-US"/>
        </a:p>
      </dgm:t>
    </dgm:pt>
    <dgm:pt modelId="{4B96125E-A275-43A2-B05E-CC18E6EF8F54}">
      <dgm:prSet/>
      <dgm:spPr/>
      <dgm:t>
        <a:bodyPr/>
        <a:lstStyle/>
        <a:p>
          <a:r>
            <a:rPr lang="pt-BR"/>
            <a:t>Sessões por Cinema</a:t>
          </a:r>
          <a:endParaRPr lang="en-US"/>
        </a:p>
      </dgm:t>
    </dgm:pt>
    <dgm:pt modelId="{9B9150EE-F4EB-4DEB-9769-A2BDB9023896}" type="parTrans" cxnId="{3AD4CCFB-0593-4C27-84BE-8058B0A37923}">
      <dgm:prSet/>
      <dgm:spPr/>
      <dgm:t>
        <a:bodyPr/>
        <a:lstStyle/>
        <a:p>
          <a:endParaRPr lang="en-US"/>
        </a:p>
      </dgm:t>
    </dgm:pt>
    <dgm:pt modelId="{1B6FB826-9D3D-4773-919E-E7C6C4D0DDD0}" type="sibTrans" cxnId="{3AD4CCFB-0593-4C27-84BE-8058B0A37923}">
      <dgm:prSet/>
      <dgm:spPr/>
      <dgm:t>
        <a:bodyPr/>
        <a:lstStyle/>
        <a:p>
          <a:endParaRPr lang="en-US"/>
        </a:p>
      </dgm:t>
    </dgm:pt>
    <dgm:pt modelId="{512D9B39-FE83-4A02-A0C2-C396657049DF}">
      <dgm:prSet/>
      <dgm:spPr/>
      <dgm:t>
        <a:bodyPr/>
        <a:lstStyle/>
        <a:p>
          <a:r>
            <a:rPr lang="pt-BR"/>
            <a:t>Diretores e seus Filmes</a:t>
          </a:r>
          <a:endParaRPr lang="en-US"/>
        </a:p>
      </dgm:t>
    </dgm:pt>
    <dgm:pt modelId="{EE2530F8-6B5A-4AAB-BB73-A0F0E1E26F7F}" type="parTrans" cxnId="{EEBD745F-6725-4663-B486-EC7A0AEA77ED}">
      <dgm:prSet/>
      <dgm:spPr/>
      <dgm:t>
        <a:bodyPr/>
        <a:lstStyle/>
        <a:p>
          <a:endParaRPr lang="en-US"/>
        </a:p>
      </dgm:t>
    </dgm:pt>
    <dgm:pt modelId="{AC0C523F-271E-44C8-BFBC-0A3CA466B747}" type="sibTrans" cxnId="{EEBD745F-6725-4663-B486-EC7A0AEA77ED}">
      <dgm:prSet/>
      <dgm:spPr/>
      <dgm:t>
        <a:bodyPr/>
        <a:lstStyle/>
        <a:p>
          <a:endParaRPr lang="en-US"/>
        </a:p>
      </dgm:t>
    </dgm:pt>
    <dgm:pt modelId="{010252ED-D95D-47A9-BC62-2A46878027FD}">
      <dgm:prSet/>
      <dgm:spPr/>
      <dgm:t>
        <a:bodyPr/>
        <a:lstStyle/>
        <a:p>
          <a:r>
            <a:rPr lang="pt-BR" dirty="0"/>
            <a:t>Ingressos e Clientes</a:t>
          </a:r>
          <a:endParaRPr lang="en-US" dirty="0"/>
        </a:p>
      </dgm:t>
    </dgm:pt>
    <dgm:pt modelId="{900F7C5D-A270-4004-A652-704DA90C23EC}" type="parTrans" cxnId="{D08CFF2C-6B22-4F62-9F90-62D3BD33BCB5}">
      <dgm:prSet/>
      <dgm:spPr/>
      <dgm:t>
        <a:bodyPr/>
        <a:lstStyle/>
        <a:p>
          <a:endParaRPr lang="en-US"/>
        </a:p>
      </dgm:t>
    </dgm:pt>
    <dgm:pt modelId="{7940A7AF-5628-49EA-9E5C-1590AEABAD14}" type="sibTrans" cxnId="{D08CFF2C-6B22-4F62-9F90-62D3BD33BCB5}">
      <dgm:prSet/>
      <dgm:spPr/>
      <dgm:t>
        <a:bodyPr/>
        <a:lstStyle/>
        <a:p>
          <a:endParaRPr lang="en-US"/>
        </a:p>
      </dgm:t>
    </dgm:pt>
    <dgm:pt modelId="{3364BDE9-C6A2-4E9B-ABD2-0EE71B0A1575}" type="pres">
      <dgm:prSet presAssocID="{70574A6A-3A1E-48C4-8768-B8E084C650F8}" presName="diagram" presStyleCnt="0">
        <dgm:presLayoutVars>
          <dgm:dir/>
          <dgm:resizeHandles val="exact"/>
        </dgm:presLayoutVars>
      </dgm:prSet>
      <dgm:spPr/>
    </dgm:pt>
    <dgm:pt modelId="{D1703E02-8CD7-463D-A22E-1D67A1FBB048}" type="pres">
      <dgm:prSet presAssocID="{029AC127-7F10-4851-84FA-EE830DE8E6AD}" presName="node" presStyleLbl="node1" presStyleIdx="0" presStyleCnt="4">
        <dgm:presLayoutVars>
          <dgm:bulletEnabled val="1"/>
        </dgm:presLayoutVars>
      </dgm:prSet>
      <dgm:spPr/>
    </dgm:pt>
    <dgm:pt modelId="{4E2231C5-48AF-4554-8F58-F21624ED3EFF}" type="pres">
      <dgm:prSet presAssocID="{C01A144B-D2E3-4BB0-9FF9-AF6C435B2585}" presName="sibTrans" presStyleCnt="0"/>
      <dgm:spPr/>
    </dgm:pt>
    <dgm:pt modelId="{8E68E99C-7A75-461C-B131-702C426027B7}" type="pres">
      <dgm:prSet presAssocID="{4B96125E-A275-43A2-B05E-CC18E6EF8F54}" presName="node" presStyleLbl="node1" presStyleIdx="1" presStyleCnt="4">
        <dgm:presLayoutVars>
          <dgm:bulletEnabled val="1"/>
        </dgm:presLayoutVars>
      </dgm:prSet>
      <dgm:spPr/>
    </dgm:pt>
    <dgm:pt modelId="{4EE711AE-27BD-4FC1-8290-4A7922D88628}" type="pres">
      <dgm:prSet presAssocID="{1B6FB826-9D3D-4773-919E-E7C6C4D0DDD0}" presName="sibTrans" presStyleCnt="0"/>
      <dgm:spPr/>
    </dgm:pt>
    <dgm:pt modelId="{7FB93073-C656-4FFE-972A-76495DCB5F3A}" type="pres">
      <dgm:prSet presAssocID="{512D9B39-FE83-4A02-A0C2-C396657049DF}" presName="node" presStyleLbl="node1" presStyleIdx="2" presStyleCnt="4">
        <dgm:presLayoutVars>
          <dgm:bulletEnabled val="1"/>
        </dgm:presLayoutVars>
      </dgm:prSet>
      <dgm:spPr/>
    </dgm:pt>
    <dgm:pt modelId="{4FCC6DEE-36C6-4D3C-85A5-51FA5CEF103B}" type="pres">
      <dgm:prSet presAssocID="{AC0C523F-271E-44C8-BFBC-0A3CA466B747}" presName="sibTrans" presStyleCnt="0"/>
      <dgm:spPr/>
    </dgm:pt>
    <dgm:pt modelId="{2979BB82-CD80-44F2-ABF6-8DC3FE9CE9D6}" type="pres">
      <dgm:prSet presAssocID="{010252ED-D95D-47A9-BC62-2A46878027FD}" presName="node" presStyleLbl="node1" presStyleIdx="3" presStyleCnt="4">
        <dgm:presLayoutVars>
          <dgm:bulletEnabled val="1"/>
        </dgm:presLayoutVars>
      </dgm:prSet>
      <dgm:spPr/>
    </dgm:pt>
  </dgm:ptLst>
  <dgm:cxnLst>
    <dgm:cxn modelId="{0B146C0D-18EC-42CE-A2E8-B410CAECAE37}" type="presOf" srcId="{70574A6A-3A1E-48C4-8768-B8E084C650F8}" destId="{3364BDE9-C6A2-4E9B-ABD2-0EE71B0A1575}" srcOrd="0" destOrd="0" presId="urn:microsoft.com/office/officeart/2005/8/layout/default"/>
    <dgm:cxn modelId="{D08CFF2C-6B22-4F62-9F90-62D3BD33BCB5}" srcId="{70574A6A-3A1E-48C4-8768-B8E084C650F8}" destId="{010252ED-D95D-47A9-BC62-2A46878027FD}" srcOrd="3" destOrd="0" parTransId="{900F7C5D-A270-4004-A652-704DA90C23EC}" sibTransId="{7940A7AF-5628-49EA-9E5C-1590AEABAD14}"/>
    <dgm:cxn modelId="{EEBD745F-6725-4663-B486-EC7A0AEA77ED}" srcId="{70574A6A-3A1E-48C4-8768-B8E084C650F8}" destId="{512D9B39-FE83-4A02-A0C2-C396657049DF}" srcOrd="2" destOrd="0" parTransId="{EE2530F8-6B5A-4AAB-BB73-A0F0E1E26F7F}" sibTransId="{AC0C523F-271E-44C8-BFBC-0A3CA466B747}"/>
    <dgm:cxn modelId="{16471684-7AA7-480F-91E1-85E703083F51}" type="presOf" srcId="{010252ED-D95D-47A9-BC62-2A46878027FD}" destId="{2979BB82-CD80-44F2-ABF6-8DC3FE9CE9D6}" srcOrd="0" destOrd="0" presId="urn:microsoft.com/office/officeart/2005/8/layout/default"/>
    <dgm:cxn modelId="{21DCC28A-29F3-491F-8D9C-C7EDE2B37D2F}" type="presOf" srcId="{512D9B39-FE83-4A02-A0C2-C396657049DF}" destId="{7FB93073-C656-4FFE-972A-76495DCB5F3A}" srcOrd="0" destOrd="0" presId="urn:microsoft.com/office/officeart/2005/8/layout/default"/>
    <dgm:cxn modelId="{3477269A-8D73-4340-8205-F9AE3D0A15F3}" type="presOf" srcId="{4B96125E-A275-43A2-B05E-CC18E6EF8F54}" destId="{8E68E99C-7A75-461C-B131-702C426027B7}" srcOrd="0" destOrd="0" presId="urn:microsoft.com/office/officeart/2005/8/layout/default"/>
    <dgm:cxn modelId="{D706AAA4-E1DF-4130-ACB3-98101997A323}" type="presOf" srcId="{029AC127-7F10-4851-84FA-EE830DE8E6AD}" destId="{D1703E02-8CD7-463D-A22E-1D67A1FBB048}" srcOrd="0" destOrd="0" presId="urn:microsoft.com/office/officeart/2005/8/layout/default"/>
    <dgm:cxn modelId="{6AEEE0F0-A017-40ED-869F-7B9CA5DD1098}" srcId="{70574A6A-3A1E-48C4-8768-B8E084C650F8}" destId="{029AC127-7F10-4851-84FA-EE830DE8E6AD}" srcOrd="0" destOrd="0" parTransId="{5F1A55A6-ADF3-4099-BABF-375FCC1B1A27}" sibTransId="{C01A144B-D2E3-4BB0-9FF9-AF6C435B2585}"/>
    <dgm:cxn modelId="{3AD4CCFB-0593-4C27-84BE-8058B0A37923}" srcId="{70574A6A-3A1E-48C4-8768-B8E084C650F8}" destId="{4B96125E-A275-43A2-B05E-CC18E6EF8F54}" srcOrd="1" destOrd="0" parTransId="{9B9150EE-F4EB-4DEB-9769-A2BDB9023896}" sibTransId="{1B6FB826-9D3D-4773-919E-E7C6C4D0DDD0}"/>
    <dgm:cxn modelId="{EAAF55FF-E193-4EE8-8A73-6DEF16745E2B}" type="presParOf" srcId="{3364BDE9-C6A2-4E9B-ABD2-0EE71B0A1575}" destId="{D1703E02-8CD7-463D-A22E-1D67A1FBB048}" srcOrd="0" destOrd="0" presId="urn:microsoft.com/office/officeart/2005/8/layout/default"/>
    <dgm:cxn modelId="{005E51BE-07E4-4473-A706-249C9EA4B272}" type="presParOf" srcId="{3364BDE9-C6A2-4E9B-ABD2-0EE71B0A1575}" destId="{4E2231C5-48AF-4554-8F58-F21624ED3EFF}" srcOrd="1" destOrd="0" presId="urn:microsoft.com/office/officeart/2005/8/layout/default"/>
    <dgm:cxn modelId="{E1D73AA0-AFD1-42AB-A20A-610C54356002}" type="presParOf" srcId="{3364BDE9-C6A2-4E9B-ABD2-0EE71B0A1575}" destId="{8E68E99C-7A75-461C-B131-702C426027B7}" srcOrd="2" destOrd="0" presId="urn:microsoft.com/office/officeart/2005/8/layout/default"/>
    <dgm:cxn modelId="{EF3D8741-BE3A-49F6-A374-38D373E6F5D0}" type="presParOf" srcId="{3364BDE9-C6A2-4E9B-ABD2-0EE71B0A1575}" destId="{4EE711AE-27BD-4FC1-8290-4A7922D88628}" srcOrd="3" destOrd="0" presId="urn:microsoft.com/office/officeart/2005/8/layout/default"/>
    <dgm:cxn modelId="{22758C43-4B46-4607-A443-8795DE002660}" type="presParOf" srcId="{3364BDE9-C6A2-4E9B-ABD2-0EE71B0A1575}" destId="{7FB93073-C656-4FFE-972A-76495DCB5F3A}" srcOrd="4" destOrd="0" presId="urn:microsoft.com/office/officeart/2005/8/layout/default"/>
    <dgm:cxn modelId="{E3A7071C-A73A-4968-916D-DC506BFB4E7B}" type="presParOf" srcId="{3364BDE9-C6A2-4E9B-ABD2-0EE71B0A1575}" destId="{4FCC6DEE-36C6-4D3C-85A5-51FA5CEF103B}" srcOrd="5" destOrd="0" presId="urn:microsoft.com/office/officeart/2005/8/layout/default"/>
    <dgm:cxn modelId="{305179A8-F12C-4762-A7CC-970635B5BF23}" type="presParOf" srcId="{3364BDE9-C6A2-4E9B-ABD2-0EE71B0A1575}" destId="{2979BB82-CD80-44F2-ABF6-8DC3FE9CE9D6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C61C08-8721-4E57-A662-B223C9143E85}">
      <dsp:nvSpPr>
        <dsp:cNvPr id="0" name=""/>
        <dsp:cNvSpPr/>
      </dsp:nvSpPr>
      <dsp:spPr>
        <a:xfrm>
          <a:off x="376435" y="1016402"/>
          <a:ext cx="1098000" cy="1098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8FD020-1F98-4A51-9BC5-B3E30135540B}">
      <dsp:nvSpPr>
        <dsp:cNvPr id="0" name=""/>
        <dsp:cNvSpPr/>
      </dsp:nvSpPr>
      <dsp:spPr>
        <a:xfrm>
          <a:off x="61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1DDE91-5B0F-4B84-94EE-FB60471F31CB}">
      <dsp:nvSpPr>
        <dsp:cNvPr id="0" name=""/>
        <dsp:cNvSpPr/>
      </dsp:nvSpPr>
      <dsp:spPr>
        <a:xfrm>
          <a:off x="2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Objetivo: Gerenciar operações de uma rede de cinemas.</a:t>
          </a:r>
        </a:p>
      </dsp:txBody>
      <dsp:txXfrm>
        <a:off x="25435" y="2456402"/>
        <a:ext cx="1800000" cy="720000"/>
      </dsp:txXfrm>
    </dsp:sp>
    <dsp:sp modelId="{1BFDF394-1C8A-4644-B4EF-9013E90C8FCB}">
      <dsp:nvSpPr>
        <dsp:cNvPr id="0" name=""/>
        <dsp:cNvSpPr/>
      </dsp:nvSpPr>
      <dsp:spPr>
        <a:xfrm>
          <a:off x="2491435" y="1016402"/>
          <a:ext cx="1098000" cy="1098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3F696C-CFF0-4ADB-93D4-73D318DDFB6C}">
      <dsp:nvSpPr>
        <dsp:cNvPr id="0" name=""/>
        <dsp:cNvSpPr/>
      </dsp:nvSpPr>
      <dsp:spPr>
        <a:xfrm>
          <a:off x="272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791110-3B88-4B5B-A101-651503CA3184}">
      <dsp:nvSpPr>
        <dsp:cNvPr id="0" name=""/>
        <dsp:cNvSpPr/>
      </dsp:nvSpPr>
      <dsp:spPr>
        <a:xfrm>
          <a:off x="214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Cadastro de filmes, diretores e atores.</a:t>
          </a:r>
        </a:p>
      </dsp:txBody>
      <dsp:txXfrm>
        <a:off x="2140435" y="2456402"/>
        <a:ext cx="1800000" cy="720000"/>
      </dsp:txXfrm>
    </dsp:sp>
    <dsp:sp modelId="{8E8A2423-B144-4B86-85A7-D879D0C31F3C}">
      <dsp:nvSpPr>
        <dsp:cNvPr id="0" name=""/>
        <dsp:cNvSpPr/>
      </dsp:nvSpPr>
      <dsp:spPr>
        <a:xfrm>
          <a:off x="4606435" y="1016402"/>
          <a:ext cx="1098000" cy="109800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6A4263-88E9-4D47-B20C-767CCD2E58C3}">
      <dsp:nvSpPr>
        <dsp:cNvPr id="0" name=""/>
        <dsp:cNvSpPr/>
      </dsp:nvSpPr>
      <dsp:spPr>
        <a:xfrm>
          <a:off x="484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5179A3-1669-454D-8D72-FB7693C3DE21}">
      <dsp:nvSpPr>
        <dsp:cNvPr id="0" name=""/>
        <dsp:cNvSpPr/>
      </dsp:nvSpPr>
      <dsp:spPr>
        <a:xfrm>
          <a:off x="425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Controle de sessões, horários e ingressos.</a:t>
          </a:r>
        </a:p>
      </dsp:txBody>
      <dsp:txXfrm>
        <a:off x="4255435" y="2456402"/>
        <a:ext cx="1800000" cy="720000"/>
      </dsp:txXfrm>
    </dsp:sp>
    <dsp:sp modelId="{0B14EB7E-8931-4840-A913-5C3C234C6A2A}">
      <dsp:nvSpPr>
        <dsp:cNvPr id="0" name=""/>
        <dsp:cNvSpPr/>
      </dsp:nvSpPr>
      <dsp:spPr>
        <a:xfrm>
          <a:off x="6721435" y="1016402"/>
          <a:ext cx="1098000" cy="109800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6EAA4D-12B8-43CD-8221-572FDE0D4D80}">
      <dsp:nvSpPr>
        <dsp:cNvPr id="0" name=""/>
        <dsp:cNvSpPr/>
      </dsp:nvSpPr>
      <dsp:spPr>
        <a:xfrm>
          <a:off x="695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205871-1A25-4FED-8148-93F121C0E34B}">
      <dsp:nvSpPr>
        <dsp:cNvPr id="0" name=""/>
        <dsp:cNvSpPr/>
      </dsp:nvSpPr>
      <dsp:spPr>
        <a:xfrm>
          <a:off x="637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Relatórios e visões gerenciais.</a:t>
          </a:r>
        </a:p>
      </dsp:txBody>
      <dsp:txXfrm>
        <a:off x="6370435" y="2456402"/>
        <a:ext cx="18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2B016-8527-4BF7-89F8-2CC4CC2EDC6B}">
      <dsp:nvSpPr>
        <dsp:cNvPr id="0" name=""/>
        <dsp:cNvSpPr/>
      </dsp:nvSpPr>
      <dsp:spPr>
        <a:xfrm>
          <a:off x="2001533" y="0"/>
          <a:ext cx="4192805" cy="4192805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B919BE-6BEC-4424-B9E6-394DB866A06A}">
      <dsp:nvSpPr>
        <dsp:cNvPr id="0" name=""/>
        <dsp:cNvSpPr/>
      </dsp:nvSpPr>
      <dsp:spPr>
        <a:xfrm>
          <a:off x="2399849" y="398316"/>
          <a:ext cx="1635193" cy="163519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Empresa</a:t>
          </a:r>
          <a:r>
            <a:rPr lang="en-US" sz="1500" kern="1200" dirty="0"/>
            <a:t> Distribuidora, Cinema, Sala, </a:t>
          </a:r>
          <a:r>
            <a:rPr lang="en-US" sz="1500" kern="1200" dirty="0" err="1"/>
            <a:t>Filme</a:t>
          </a:r>
          <a:r>
            <a:rPr lang="en-US" sz="1500" kern="1200" dirty="0"/>
            <a:t>, </a:t>
          </a:r>
          <a:r>
            <a:rPr lang="en-US" sz="1500" kern="1200" dirty="0" err="1"/>
            <a:t>Diretor</a:t>
          </a:r>
          <a:r>
            <a:rPr lang="en-US" sz="1500" kern="1200" dirty="0"/>
            <a:t>, Ator, </a:t>
          </a:r>
          <a:r>
            <a:rPr lang="en-US" sz="1500" kern="1200" dirty="0" err="1"/>
            <a:t>Sessao</a:t>
          </a:r>
          <a:r>
            <a:rPr lang="en-US" sz="1500" kern="1200" dirty="0"/>
            <a:t>, </a:t>
          </a:r>
          <a:r>
            <a:rPr lang="en-US" sz="1500" kern="1200" dirty="0" err="1"/>
            <a:t>Cliente</a:t>
          </a:r>
          <a:r>
            <a:rPr lang="en-US" sz="1500" kern="1200" dirty="0"/>
            <a:t>, </a:t>
          </a:r>
          <a:r>
            <a:rPr lang="en-US" sz="1500" kern="1200" dirty="0" err="1"/>
            <a:t>Ingresso</a:t>
          </a:r>
          <a:endParaRPr lang="en-US" sz="1500" kern="1200" dirty="0"/>
        </a:p>
      </dsp:txBody>
      <dsp:txXfrm>
        <a:off x="2479673" y="478140"/>
        <a:ext cx="1475545" cy="1475545"/>
      </dsp:txXfrm>
    </dsp:sp>
    <dsp:sp modelId="{312B6F8B-90E0-4035-AEFA-D5855815E01F}">
      <dsp:nvSpPr>
        <dsp:cNvPr id="0" name=""/>
        <dsp:cNvSpPr/>
      </dsp:nvSpPr>
      <dsp:spPr>
        <a:xfrm>
          <a:off x="4160827" y="398316"/>
          <a:ext cx="1635193" cy="1635193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Relacionamentos 1:N e N:N</a:t>
          </a:r>
        </a:p>
      </dsp:txBody>
      <dsp:txXfrm>
        <a:off x="4240651" y="478140"/>
        <a:ext cx="1475545" cy="1475545"/>
      </dsp:txXfrm>
    </dsp:sp>
    <dsp:sp modelId="{D9177ABF-089F-4599-BAE5-79267012534D}">
      <dsp:nvSpPr>
        <dsp:cNvPr id="0" name=""/>
        <dsp:cNvSpPr/>
      </dsp:nvSpPr>
      <dsp:spPr>
        <a:xfrm>
          <a:off x="2399849" y="2159294"/>
          <a:ext cx="1635193" cy="1635193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Sessões ligadas a filmes, salas e cinemas</a:t>
          </a:r>
        </a:p>
      </dsp:txBody>
      <dsp:txXfrm>
        <a:off x="2479673" y="2239118"/>
        <a:ext cx="1475545" cy="1475545"/>
      </dsp:txXfrm>
    </dsp:sp>
    <dsp:sp modelId="{8C5F9497-22D5-403F-A705-03DAD2242843}">
      <dsp:nvSpPr>
        <dsp:cNvPr id="0" name=""/>
        <dsp:cNvSpPr/>
      </dsp:nvSpPr>
      <dsp:spPr>
        <a:xfrm>
          <a:off x="4160827" y="2159294"/>
          <a:ext cx="1635193" cy="1635193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Filmes com diretores e múltiplos atores</a:t>
          </a:r>
        </a:p>
      </dsp:txBody>
      <dsp:txXfrm>
        <a:off x="4240651" y="2239118"/>
        <a:ext cx="1475545" cy="14755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549E70-781C-4B9E-8C32-FC7BD2EC0F1E}">
      <dsp:nvSpPr>
        <dsp:cNvPr id="0" name=""/>
        <dsp:cNvSpPr/>
      </dsp:nvSpPr>
      <dsp:spPr>
        <a:xfrm>
          <a:off x="376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407800-8A73-485E-B3C3-B26FEABB14C5}">
      <dsp:nvSpPr>
        <dsp:cNvPr id="0" name=""/>
        <dsp:cNvSpPr/>
      </dsp:nvSpPr>
      <dsp:spPr>
        <a:xfrm>
          <a:off x="61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0E0EBF-42CC-4237-BEA9-4FB196531809}">
      <dsp:nvSpPr>
        <dsp:cNvPr id="0" name=""/>
        <dsp:cNvSpPr/>
      </dsp:nvSpPr>
      <dsp:spPr>
        <a:xfrm>
          <a:off x="2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Cinema, Sala, Filme, Diretor, Ator</a:t>
          </a:r>
        </a:p>
      </dsp:txBody>
      <dsp:txXfrm>
        <a:off x="25435" y="2456402"/>
        <a:ext cx="1800000" cy="720000"/>
      </dsp:txXfrm>
    </dsp:sp>
    <dsp:sp modelId="{AD53F54A-5C14-4331-9FAF-7CA9543772E6}">
      <dsp:nvSpPr>
        <dsp:cNvPr id="0" name=""/>
        <dsp:cNvSpPr/>
      </dsp:nvSpPr>
      <dsp:spPr>
        <a:xfrm>
          <a:off x="2491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BB9D63-6560-4432-8A34-1969207F34AB}">
      <dsp:nvSpPr>
        <dsp:cNvPr id="0" name=""/>
        <dsp:cNvSpPr/>
      </dsp:nvSpPr>
      <dsp:spPr>
        <a:xfrm>
          <a:off x="272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465D39-4773-4197-BC23-EB718740AB7F}">
      <dsp:nvSpPr>
        <dsp:cNvPr id="0" name=""/>
        <dsp:cNvSpPr/>
      </dsp:nvSpPr>
      <dsp:spPr>
        <a:xfrm>
          <a:off x="214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Cliente e Ingresso</a:t>
          </a:r>
        </a:p>
      </dsp:txBody>
      <dsp:txXfrm>
        <a:off x="2140435" y="2456402"/>
        <a:ext cx="1800000" cy="720000"/>
      </dsp:txXfrm>
    </dsp:sp>
    <dsp:sp modelId="{CE272170-A82F-4FBC-9D40-B0B67DBED972}">
      <dsp:nvSpPr>
        <dsp:cNvPr id="0" name=""/>
        <dsp:cNvSpPr/>
      </dsp:nvSpPr>
      <dsp:spPr>
        <a:xfrm>
          <a:off x="4606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E13789-FA63-4B37-A9C7-A11EC0106144}">
      <dsp:nvSpPr>
        <dsp:cNvPr id="0" name=""/>
        <dsp:cNvSpPr/>
      </dsp:nvSpPr>
      <dsp:spPr>
        <a:xfrm>
          <a:off x="484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36B81B-0FD7-4466-B733-D1346708ABBD}">
      <dsp:nvSpPr>
        <dsp:cNvPr id="0" name=""/>
        <dsp:cNvSpPr/>
      </dsp:nvSpPr>
      <dsp:spPr>
        <a:xfrm>
          <a:off x="425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Filme_Ator (relacionamento N:N)</a:t>
          </a:r>
        </a:p>
      </dsp:txBody>
      <dsp:txXfrm>
        <a:off x="4255435" y="2456402"/>
        <a:ext cx="1800000" cy="720000"/>
      </dsp:txXfrm>
    </dsp:sp>
    <dsp:sp modelId="{6CF89270-E5E6-4249-9946-1E49D8C3C0E6}">
      <dsp:nvSpPr>
        <dsp:cNvPr id="0" name=""/>
        <dsp:cNvSpPr/>
      </dsp:nvSpPr>
      <dsp:spPr>
        <a:xfrm>
          <a:off x="6721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5DFD35-D03C-4294-B59A-076252953162}">
      <dsp:nvSpPr>
        <dsp:cNvPr id="0" name=""/>
        <dsp:cNvSpPr/>
      </dsp:nvSpPr>
      <dsp:spPr>
        <a:xfrm>
          <a:off x="695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F568ED-F09F-4E40-A215-A690DB9F5E17}">
      <dsp:nvSpPr>
        <dsp:cNvPr id="0" name=""/>
        <dsp:cNvSpPr/>
      </dsp:nvSpPr>
      <dsp:spPr>
        <a:xfrm>
          <a:off x="637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Sessao com horário e controle de ingressos</a:t>
          </a:r>
        </a:p>
      </dsp:txBody>
      <dsp:txXfrm>
        <a:off x="6370435" y="2456402"/>
        <a:ext cx="180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BCBB9E-B283-49C9-BB76-AA835B32A11A}">
      <dsp:nvSpPr>
        <dsp:cNvPr id="0" name=""/>
        <dsp:cNvSpPr/>
      </dsp:nvSpPr>
      <dsp:spPr>
        <a:xfrm>
          <a:off x="376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216312-B62F-4901-90AC-3CC38E3108C4}">
      <dsp:nvSpPr>
        <dsp:cNvPr id="0" name=""/>
        <dsp:cNvSpPr/>
      </dsp:nvSpPr>
      <dsp:spPr>
        <a:xfrm>
          <a:off x="61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C3B875-0E44-4DA7-851B-7C6F40CE1C77}">
      <dsp:nvSpPr>
        <dsp:cNvPr id="0" name=""/>
        <dsp:cNvSpPr/>
      </dsp:nvSpPr>
      <dsp:spPr>
        <a:xfrm>
          <a:off x="2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Cadastro completo de filmes e participantes</a:t>
          </a:r>
        </a:p>
      </dsp:txBody>
      <dsp:txXfrm>
        <a:off x="25435" y="2456402"/>
        <a:ext cx="1800000" cy="720000"/>
      </dsp:txXfrm>
    </dsp:sp>
    <dsp:sp modelId="{D8B402CF-19E3-41BC-8BFB-60DDAF4858BF}">
      <dsp:nvSpPr>
        <dsp:cNvPr id="0" name=""/>
        <dsp:cNvSpPr/>
      </dsp:nvSpPr>
      <dsp:spPr>
        <a:xfrm>
          <a:off x="2491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81EA10-FC36-4A78-8918-05DC8EF078A2}">
      <dsp:nvSpPr>
        <dsp:cNvPr id="0" name=""/>
        <dsp:cNvSpPr/>
      </dsp:nvSpPr>
      <dsp:spPr>
        <a:xfrm>
          <a:off x="272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1FF943-8EC3-4F72-8D84-972BE32D2C49}">
      <dsp:nvSpPr>
        <dsp:cNvPr id="0" name=""/>
        <dsp:cNvSpPr/>
      </dsp:nvSpPr>
      <dsp:spPr>
        <a:xfrm>
          <a:off x="214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Controle de sessões e disponibilidade de ingressos</a:t>
          </a:r>
        </a:p>
      </dsp:txBody>
      <dsp:txXfrm>
        <a:off x="2140435" y="2456402"/>
        <a:ext cx="1800000" cy="720000"/>
      </dsp:txXfrm>
    </dsp:sp>
    <dsp:sp modelId="{639CA44C-4A7D-4A11-8CC1-96819338B2A6}">
      <dsp:nvSpPr>
        <dsp:cNvPr id="0" name=""/>
        <dsp:cNvSpPr/>
      </dsp:nvSpPr>
      <dsp:spPr>
        <a:xfrm>
          <a:off x="4606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67E7D2-7C67-4EBB-A0CD-1C702F1A204B}">
      <dsp:nvSpPr>
        <dsp:cNvPr id="0" name=""/>
        <dsp:cNvSpPr/>
      </dsp:nvSpPr>
      <dsp:spPr>
        <a:xfrm>
          <a:off x="484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56C17A-FA68-4AE0-A6DE-5456C06C7C18}">
      <dsp:nvSpPr>
        <dsp:cNvPr id="0" name=""/>
        <dsp:cNvSpPr/>
      </dsp:nvSpPr>
      <dsp:spPr>
        <a:xfrm>
          <a:off x="425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View para </a:t>
          </a:r>
          <a:r>
            <a:rPr lang="en-US" sz="1500" kern="1200" dirty="0" err="1"/>
            <a:t>Filmes</a:t>
          </a:r>
          <a:r>
            <a:rPr lang="en-US" sz="1500" kern="1200" dirty="0"/>
            <a:t> </a:t>
          </a:r>
          <a:r>
            <a:rPr lang="en-US" sz="1500" kern="1200" dirty="0" err="1"/>
            <a:t>em</a:t>
          </a:r>
          <a:r>
            <a:rPr lang="en-US" sz="1500" kern="1200" dirty="0"/>
            <a:t> </a:t>
          </a:r>
          <a:r>
            <a:rPr lang="en-US" sz="1500" kern="1200" dirty="0" err="1"/>
            <a:t>cartaz</a:t>
          </a:r>
          <a:endParaRPr lang="en-US" sz="1500" kern="1200" dirty="0"/>
        </a:p>
      </dsp:txBody>
      <dsp:txXfrm>
        <a:off x="4255435" y="2456402"/>
        <a:ext cx="1800000" cy="720000"/>
      </dsp:txXfrm>
    </dsp:sp>
    <dsp:sp modelId="{D0115979-1EAB-4440-BB88-2E3678577757}">
      <dsp:nvSpPr>
        <dsp:cNvPr id="0" name=""/>
        <dsp:cNvSpPr/>
      </dsp:nvSpPr>
      <dsp:spPr>
        <a:xfrm>
          <a:off x="6721435" y="1016402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43F324-DD45-4357-9BB6-5BD344EA3AE3}">
      <dsp:nvSpPr>
        <dsp:cNvPr id="0" name=""/>
        <dsp:cNvSpPr/>
      </dsp:nvSpPr>
      <dsp:spPr>
        <a:xfrm>
          <a:off x="695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524D0D-15DE-412E-B7B4-57210D17D97D}">
      <dsp:nvSpPr>
        <dsp:cNvPr id="0" name=""/>
        <dsp:cNvSpPr/>
      </dsp:nvSpPr>
      <dsp:spPr>
        <a:xfrm>
          <a:off x="637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Trigger para </a:t>
          </a:r>
          <a:r>
            <a:rPr lang="en-US" sz="1500" kern="1200" dirty="0" err="1"/>
            <a:t>aplicar</a:t>
          </a:r>
          <a:r>
            <a:rPr lang="en-US" sz="1500" kern="1200" dirty="0"/>
            <a:t> </a:t>
          </a:r>
          <a:r>
            <a:rPr lang="en-US" sz="1500" kern="1200" dirty="0" err="1"/>
            <a:t>desconto</a:t>
          </a:r>
          <a:r>
            <a:rPr lang="en-US" sz="1500" kern="1200" dirty="0"/>
            <a:t> de </a:t>
          </a:r>
          <a:r>
            <a:rPr lang="en-US" sz="1500" kern="1200" dirty="0" err="1"/>
            <a:t>estudante</a:t>
          </a:r>
          <a:endParaRPr lang="en-US" sz="1500" kern="1200" dirty="0"/>
        </a:p>
      </dsp:txBody>
      <dsp:txXfrm>
        <a:off x="6370435" y="2456402"/>
        <a:ext cx="18000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703E02-8CD7-463D-A22E-1D67A1FBB048}">
      <dsp:nvSpPr>
        <dsp:cNvPr id="0" name=""/>
        <dsp:cNvSpPr/>
      </dsp:nvSpPr>
      <dsp:spPr>
        <a:xfrm>
          <a:off x="715337" y="2413"/>
          <a:ext cx="3221521" cy="19329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700" kern="1200" dirty="0"/>
            <a:t>Filmes e Atores</a:t>
          </a:r>
          <a:endParaRPr lang="en-US" sz="4700" kern="1200" dirty="0"/>
        </a:p>
      </dsp:txBody>
      <dsp:txXfrm>
        <a:off x="715337" y="2413"/>
        <a:ext cx="3221521" cy="1932912"/>
      </dsp:txXfrm>
    </dsp:sp>
    <dsp:sp modelId="{8E68E99C-7A75-461C-B131-702C426027B7}">
      <dsp:nvSpPr>
        <dsp:cNvPr id="0" name=""/>
        <dsp:cNvSpPr/>
      </dsp:nvSpPr>
      <dsp:spPr>
        <a:xfrm>
          <a:off x="4259011" y="2413"/>
          <a:ext cx="3221521" cy="19329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700" kern="1200"/>
            <a:t>Sessões por Cinema</a:t>
          </a:r>
          <a:endParaRPr lang="en-US" sz="4700" kern="1200"/>
        </a:p>
      </dsp:txBody>
      <dsp:txXfrm>
        <a:off x="4259011" y="2413"/>
        <a:ext cx="3221521" cy="1932912"/>
      </dsp:txXfrm>
    </dsp:sp>
    <dsp:sp modelId="{7FB93073-C656-4FFE-972A-76495DCB5F3A}">
      <dsp:nvSpPr>
        <dsp:cNvPr id="0" name=""/>
        <dsp:cNvSpPr/>
      </dsp:nvSpPr>
      <dsp:spPr>
        <a:xfrm>
          <a:off x="715337" y="2257478"/>
          <a:ext cx="3221521" cy="19329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700" kern="1200"/>
            <a:t>Diretores e seus Filmes</a:t>
          </a:r>
          <a:endParaRPr lang="en-US" sz="4700" kern="1200"/>
        </a:p>
      </dsp:txBody>
      <dsp:txXfrm>
        <a:off x="715337" y="2257478"/>
        <a:ext cx="3221521" cy="1932912"/>
      </dsp:txXfrm>
    </dsp:sp>
    <dsp:sp modelId="{2979BB82-CD80-44F2-ABF6-8DC3FE9CE9D6}">
      <dsp:nvSpPr>
        <dsp:cNvPr id="0" name=""/>
        <dsp:cNvSpPr/>
      </dsp:nvSpPr>
      <dsp:spPr>
        <a:xfrm>
          <a:off x="4259011" y="2257478"/>
          <a:ext cx="3221521" cy="19329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700" kern="1200" dirty="0"/>
            <a:t>Ingressos e Clientes</a:t>
          </a:r>
          <a:endParaRPr lang="en-US" sz="4700" kern="1200" dirty="0"/>
        </a:p>
      </dsp:txBody>
      <dsp:txXfrm>
        <a:off x="4259011" y="2257478"/>
        <a:ext cx="3221521" cy="19329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Vídeo 6" descr="Retroprojetor">
            <a:extLst>
              <a:ext uri="{FF2B5EF4-FFF2-40B4-BE49-F238E27FC236}">
                <a16:creationId xmlns:a16="http://schemas.microsoft.com/office/drawing/2014/main" id="{882F5306-306E-1A24-9ECA-8B444AAF7C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8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BR" sz="4500">
                <a:solidFill>
                  <a:srgbClr val="FFFFFF"/>
                </a:solidFill>
              </a:rPr>
              <a:t>Sistema de Controle de Cinema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Modelagem de Banco de Dados Relacional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Visão Geral do Projeto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8CD48E1-B458-0E87-C2C5-6361AAD925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7977670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Entidades e Relacionamentos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696D816-6870-E7E4-1D39-CF4829F20B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2064190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Tabelas Principais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AC2B905-646F-488F-6B00-C66D418373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0485995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Funcionalidades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D97C510-4FD7-F390-629F-B0F6EE08EF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9850601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Exemplos de Relatórios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45B2D705-335E-D323-C162-6D5ECF9C6A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4064757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pt-BR" sz="3500">
                <a:solidFill>
                  <a:srgbClr val="FFFFFF"/>
                </a:solidFill>
              </a:rPr>
              <a:t>Conclusão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3683358"/>
          </a:xfrm>
        </p:spPr>
        <p:txBody>
          <a:bodyPr anchor="ctr">
            <a:normAutofit/>
          </a:bodyPr>
          <a:lstStyle/>
          <a:p>
            <a:r>
              <a:rPr lang="pt-BR" sz="2800" dirty="0"/>
              <a:t>Sistema relacional completo e funcional</a:t>
            </a:r>
          </a:p>
          <a:p>
            <a:r>
              <a:rPr lang="pt-BR" sz="2800" dirty="0"/>
              <a:t>Atende às regras de negócio</a:t>
            </a:r>
          </a:p>
          <a:p>
            <a:r>
              <a:rPr lang="pt-BR" sz="2800" dirty="0"/>
              <a:t>Suporte a relatórios e expansão futura</a:t>
            </a:r>
          </a:p>
          <a:p>
            <a:r>
              <a:rPr lang="pt-BR" sz="2800" dirty="0"/>
              <a:t>Pronto para integração com interfaces visuais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183</Words>
  <Application>Microsoft Office PowerPoint</Application>
  <PresentationFormat>Apresentação na tela (4:3)</PresentationFormat>
  <Paragraphs>32</Paragraphs>
  <Slides>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Sistema de Controle de Cinema</vt:lpstr>
      <vt:lpstr>Visão Geral do Projeto</vt:lpstr>
      <vt:lpstr>Entidades e Relacionamentos</vt:lpstr>
      <vt:lpstr>Tabelas Principais</vt:lpstr>
      <vt:lpstr>Funcionalidades</vt:lpstr>
      <vt:lpstr>Exemplos de Relatórios</vt:lpstr>
      <vt:lpstr>Conclusão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Fabiano Piroli</cp:lastModifiedBy>
  <cp:revision>1</cp:revision>
  <dcterms:created xsi:type="dcterms:W3CDTF">2013-01-27T09:14:16Z</dcterms:created>
  <dcterms:modified xsi:type="dcterms:W3CDTF">2025-06-24T23:30:59Z</dcterms:modified>
  <cp:category/>
</cp:coreProperties>
</file>

<file path=docProps/thumbnail.jpeg>
</file>